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5" r:id="rId4"/>
    <p:sldMasterId id="2147483781" r:id="rId5"/>
  </p:sldMasterIdLst>
  <p:notesMasterIdLst>
    <p:notesMasterId r:id="rId39"/>
  </p:notesMasterIdLst>
  <p:handoutMasterIdLst>
    <p:handoutMasterId r:id="rId40"/>
  </p:handoutMasterIdLst>
  <p:sldIdLst>
    <p:sldId id="429" r:id="rId6"/>
    <p:sldId id="257" r:id="rId7"/>
    <p:sldId id="365" r:id="rId8"/>
    <p:sldId id="384" r:id="rId9"/>
    <p:sldId id="354" r:id="rId10"/>
    <p:sldId id="398" r:id="rId11"/>
    <p:sldId id="389" r:id="rId12"/>
    <p:sldId id="370" r:id="rId13"/>
    <p:sldId id="358" r:id="rId14"/>
    <p:sldId id="359" r:id="rId15"/>
    <p:sldId id="267" r:id="rId16"/>
    <p:sldId id="444" r:id="rId17"/>
    <p:sldId id="262" r:id="rId18"/>
    <p:sldId id="372" r:id="rId19"/>
    <p:sldId id="445" r:id="rId20"/>
    <p:sldId id="382" r:id="rId21"/>
    <p:sldId id="375" r:id="rId22"/>
    <p:sldId id="377" r:id="rId23"/>
    <p:sldId id="379" r:id="rId24"/>
    <p:sldId id="432" r:id="rId25"/>
    <p:sldId id="339" r:id="rId26"/>
    <p:sldId id="422" r:id="rId27"/>
    <p:sldId id="441" r:id="rId28"/>
    <p:sldId id="433" r:id="rId29"/>
    <p:sldId id="392" r:id="rId30"/>
    <p:sldId id="400" r:id="rId31"/>
    <p:sldId id="424" r:id="rId32"/>
    <p:sldId id="446" r:id="rId33"/>
    <p:sldId id="426" r:id="rId34"/>
    <p:sldId id="427" r:id="rId35"/>
    <p:sldId id="434" r:id="rId36"/>
    <p:sldId id="419" r:id="rId37"/>
    <p:sldId id="369" r:id="rId38"/>
  </p:sldIdLst>
  <p:sldSz cx="12192000" cy="6858000"/>
  <p:notesSz cx="7099300" cy="10234613"/>
  <p:defaultTex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p:defaultTextStyle>
  <p:extLst>
    <p:ext uri="{521415D9-36F7-43E2-AB2F-B90AF26B5E84}">
      <p14:sectionLst xmlns:p14="http://schemas.microsoft.com/office/powerpoint/2010/main">
        <p14:section name="Standardabschnitt" id="{3654C890-4270-4BA6-8ADF-4C631050B996}">
          <p14:sldIdLst>
            <p14:sldId id="429"/>
            <p14:sldId id="257"/>
            <p14:sldId id="365"/>
            <p14:sldId id="384"/>
            <p14:sldId id="354"/>
            <p14:sldId id="398"/>
            <p14:sldId id="389"/>
            <p14:sldId id="370"/>
            <p14:sldId id="358"/>
            <p14:sldId id="359"/>
            <p14:sldId id="267"/>
            <p14:sldId id="444"/>
            <p14:sldId id="262"/>
            <p14:sldId id="372"/>
            <p14:sldId id="445"/>
            <p14:sldId id="382"/>
            <p14:sldId id="375"/>
            <p14:sldId id="377"/>
            <p14:sldId id="379"/>
            <p14:sldId id="432"/>
            <p14:sldId id="339"/>
            <p14:sldId id="422"/>
            <p14:sldId id="441"/>
            <p14:sldId id="433"/>
            <p14:sldId id="392"/>
            <p14:sldId id="400"/>
            <p14:sldId id="424"/>
            <p14:sldId id="446"/>
            <p14:sldId id="426"/>
            <p14:sldId id="427"/>
            <p14:sldId id="434"/>
            <p14:sldId id="419"/>
            <p14:sldId id="369"/>
          </p14:sldIdLst>
        </p14:section>
      </p14:sectionLst>
    </p:ext>
    <p:ext uri="{EFAFB233-063F-42B5-8137-9DF3F51BA10A}">
      <p15:sldGuideLst xmlns:p15="http://schemas.microsoft.com/office/powerpoint/2012/main">
        <p15:guide id="1" orient="horz" pos="3639" userDrawn="1">
          <p15:clr>
            <a:srgbClr val="A4A3A4"/>
          </p15:clr>
        </p15:guide>
        <p15:guide id="2" orient="horz" pos="1144" userDrawn="1">
          <p15:clr>
            <a:srgbClr val="A4A3A4"/>
          </p15:clr>
        </p15:guide>
        <p15:guide id="3" pos="3833" userDrawn="1">
          <p15:clr>
            <a:srgbClr val="A4A3A4"/>
          </p15:clr>
        </p15:guide>
        <p15:guide id="4" pos="528" userDrawn="1">
          <p15:clr>
            <a:srgbClr val="A4A3A4"/>
          </p15:clr>
        </p15:guide>
        <p15:guide id="5" pos="7161"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a Leutner" initials="giz" lastIdx="2" clrIdx="0"/>
  <p:cmAuthor id="1" name="Johanna Beate Wysluch" initials="JBW" lastIdx="19" clrIdx="1"/>
  <p:cmAuthor id="2" name="Kaas, Rabea GIZ" initials="KRG" lastIdx="6" clrIdx="2">
    <p:extLst>
      <p:ext uri="{19B8F6BF-5375-455C-9EA6-DF929625EA0E}">
        <p15:presenceInfo xmlns:p15="http://schemas.microsoft.com/office/powerpoint/2012/main" userId="S-1-5-21-3211005450-2565063988-1429816208-1568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9D3"/>
    <a:srgbClr val="1BC2EE"/>
    <a:srgbClr val="132856"/>
    <a:srgbClr val="177CA8"/>
    <a:srgbClr val="FAC433"/>
    <a:srgbClr val="84AD42"/>
    <a:srgbClr val="2D8B2A"/>
    <a:srgbClr val="6CBCE3"/>
    <a:srgbClr val="8AB9E2"/>
    <a:srgbClr val="007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8571" autoAdjust="0"/>
  </p:normalViewPr>
  <p:slideViewPr>
    <p:cSldViewPr snapToGrid="0">
      <p:cViewPr varScale="1">
        <p:scale>
          <a:sx n="141" d="100"/>
          <a:sy n="141" d="100"/>
        </p:scale>
        <p:origin x="1062" y="114"/>
      </p:cViewPr>
      <p:guideLst>
        <p:guide orient="horz" pos="3639"/>
        <p:guide orient="horz" pos="1144"/>
        <p:guide pos="3833"/>
        <p:guide pos="528"/>
        <p:guide pos="716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3372" y="-10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tscht, Torge GIZ" userId="d5258951-d2ab-4b81-a050-e3c38414b574" providerId="ADAL" clId="{A9500AC8-51EE-4503-82E5-EEBF5DA86837}"/>
    <pc:docChg chg="delSld modSld modSection">
      <pc:chgData name="Bartscht, Torge GIZ" userId="d5258951-d2ab-4b81-a050-e3c38414b574" providerId="ADAL" clId="{A9500AC8-51EE-4503-82E5-EEBF5DA86837}" dt="2025-05-20T16:34:03.296" v="36" actId="20577"/>
      <pc:docMkLst>
        <pc:docMk/>
      </pc:docMkLst>
      <pc:sldChg chg="modSp mod">
        <pc:chgData name="Bartscht, Torge GIZ" userId="d5258951-d2ab-4b81-a050-e3c38414b574" providerId="ADAL" clId="{A9500AC8-51EE-4503-82E5-EEBF5DA86837}" dt="2025-05-20T16:34:03.296" v="36" actId="20577"/>
        <pc:sldMkLst>
          <pc:docMk/>
          <pc:sldMk cId="4007732440" sldId="257"/>
        </pc:sldMkLst>
        <pc:spChg chg="mod">
          <ac:chgData name="Bartscht, Torge GIZ" userId="d5258951-d2ab-4b81-a050-e3c38414b574" providerId="ADAL" clId="{A9500AC8-51EE-4503-82E5-EEBF5DA86837}" dt="2025-05-20T16:34:03.296" v="36" actId="20577"/>
          <ac:spMkLst>
            <pc:docMk/>
            <pc:sldMk cId="4007732440" sldId="257"/>
            <ac:spMk id="3" creationId="{00000000-0000-0000-0000-000000000000}"/>
          </ac:spMkLst>
        </pc:spChg>
      </pc:sldChg>
      <pc:sldChg chg="modSp mod">
        <pc:chgData name="Bartscht, Torge GIZ" userId="d5258951-d2ab-4b81-a050-e3c38414b574" providerId="ADAL" clId="{A9500AC8-51EE-4503-82E5-EEBF5DA86837}" dt="2025-05-20T16:25:49.526" v="24" actId="20577"/>
        <pc:sldMkLst>
          <pc:docMk/>
          <pc:sldMk cId="774026679" sldId="358"/>
        </pc:sldMkLst>
        <pc:spChg chg="mod">
          <ac:chgData name="Bartscht, Torge GIZ" userId="d5258951-d2ab-4b81-a050-e3c38414b574" providerId="ADAL" clId="{A9500AC8-51EE-4503-82E5-EEBF5DA86837}" dt="2025-05-20T16:25:49.526" v="24" actId="20577"/>
          <ac:spMkLst>
            <pc:docMk/>
            <pc:sldMk cId="774026679" sldId="358"/>
            <ac:spMk id="14" creationId="{00000000-0000-0000-0000-000000000000}"/>
          </ac:spMkLst>
        </pc:spChg>
      </pc:sldChg>
      <pc:sldChg chg="modSp mod">
        <pc:chgData name="Bartscht, Torge GIZ" userId="d5258951-d2ab-4b81-a050-e3c38414b574" providerId="ADAL" clId="{A9500AC8-51EE-4503-82E5-EEBF5DA86837}" dt="2025-05-20T16:25:06.317" v="10" actId="1076"/>
        <pc:sldMkLst>
          <pc:docMk/>
          <pc:sldMk cId="662560918" sldId="359"/>
        </pc:sldMkLst>
        <pc:spChg chg="mod">
          <ac:chgData name="Bartscht, Torge GIZ" userId="d5258951-d2ab-4b81-a050-e3c38414b574" providerId="ADAL" clId="{A9500AC8-51EE-4503-82E5-EEBF5DA86837}" dt="2025-05-20T16:24:58.476" v="9" actId="20577"/>
          <ac:spMkLst>
            <pc:docMk/>
            <pc:sldMk cId="662560918" sldId="359"/>
            <ac:spMk id="3" creationId="{CA4D759E-1246-4D27-9BF9-E131C41ED59F}"/>
          </ac:spMkLst>
        </pc:spChg>
        <pc:picChg chg="mod">
          <ac:chgData name="Bartscht, Torge GIZ" userId="d5258951-d2ab-4b81-a050-e3c38414b574" providerId="ADAL" clId="{A9500AC8-51EE-4503-82E5-EEBF5DA86837}" dt="2025-05-20T16:25:06.317" v="10" actId="1076"/>
          <ac:picMkLst>
            <pc:docMk/>
            <pc:sldMk cId="662560918" sldId="359"/>
            <ac:picMk id="6" creationId="{7A3FF1B2-E41D-1E6B-B1FD-EBBA6145EF8B}"/>
          </ac:picMkLst>
        </pc:picChg>
      </pc:sldChg>
      <pc:sldChg chg="modSp mod">
        <pc:chgData name="Bartscht, Torge GIZ" userId="d5258951-d2ab-4b81-a050-e3c38414b574" providerId="ADAL" clId="{A9500AC8-51EE-4503-82E5-EEBF5DA86837}" dt="2025-05-20T16:32:17.735" v="33" actId="20577"/>
        <pc:sldMkLst>
          <pc:docMk/>
          <pc:sldMk cId="284873672" sldId="369"/>
        </pc:sldMkLst>
        <pc:spChg chg="mod">
          <ac:chgData name="Bartscht, Torge GIZ" userId="d5258951-d2ab-4b81-a050-e3c38414b574" providerId="ADAL" clId="{A9500AC8-51EE-4503-82E5-EEBF5DA86837}" dt="2025-05-20T16:32:17.735" v="33" actId="20577"/>
          <ac:spMkLst>
            <pc:docMk/>
            <pc:sldMk cId="284873672" sldId="369"/>
            <ac:spMk id="3" creationId="{00000000-0000-0000-0000-000000000000}"/>
          </ac:spMkLst>
        </pc:spChg>
      </pc:sldChg>
      <pc:sldChg chg="del mod modShow">
        <pc:chgData name="Bartscht, Torge GIZ" userId="d5258951-d2ab-4b81-a050-e3c38414b574" providerId="ADAL" clId="{A9500AC8-51EE-4503-82E5-EEBF5DA86837}" dt="2025-05-20T16:30:18.119" v="26" actId="2696"/>
        <pc:sldMkLst>
          <pc:docMk/>
          <pc:sldMk cId="3130837789" sldId="412"/>
        </pc:sldMkLst>
      </pc:sldChg>
      <pc:sldChg chg="modSp mod">
        <pc:chgData name="Bartscht, Torge GIZ" userId="d5258951-d2ab-4b81-a050-e3c38414b574" providerId="ADAL" clId="{A9500AC8-51EE-4503-82E5-EEBF5DA86837}" dt="2025-05-20T16:31:40.933" v="29" actId="20577"/>
        <pc:sldMkLst>
          <pc:docMk/>
          <pc:sldMk cId="4007997933" sldId="441"/>
        </pc:sldMkLst>
        <pc:spChg chg="mod">
          <ac:chgData name="Bartscht, Torge GIZ" userId="d5258951-d2ab-4b81-a050-e3c38414b574" providerId="ADAL" clId="{A9500AC8-51EE-4503-82E5-EEBF5DA86837}" dt="2025-05-20T16:31:40.933" v="29" actId="20577"/>
          <ac:spMkLst>
            <pc:docMk/>
            <pc:sldMk cId="4007997933" sldId="441"/>
            <ac:spMk id="2" creationId="{00000000-0000-0000-0000-000000000000}"/>
          </ac:spMkLst>
        </pc:spChg>
      </pc:sldChg>
    </pc:docChg>
  </pc:docChgLst>
  <pc:docChgLst>
    <pc:chgData name="Torge" userId="d5258951-d2ab-4b81-a050-e3c38414b574" providerId="ADAL" clId="{36ED6D25-D015-4D4D-A98E-CEA69D2D1B78}"/>
    <pc:docChg chg="custSel modSld">
      <pc:chgData name="Torge" userId="d5258951-d2ab-4b81-a050-e3c38414b574" providerId="ADAL" clId="{36ED6D25-D015-4D4D-A98E-CEA69D2D1B78}" dt="2021-10-08T11:44:02.569" v="528" actId="20577"/>
      <pc:docMkLst>
        <pc:docMk/>
      </pc:docMkLst>
      <pc:sldChg chg="modSp mod">
        <pc:chgData name="Torge" userId="d5258951-d2ab-4b81-a050-e3c38414b574" providerId="ADAL" clId="{36ED6D25-D015-4D4D-A98E-CEA69D2D1B78}" dt="2021-10-08T11:40:29.217" v="482" actId="1076"/>
        <pc:sldMkLst>
          <pc:docMk/>
          <pc:sldMk cId="194274286" sldId="373"/>
        </pc:sldMkLst>
        <pc:picChg chg="mod">
          <ac:chgData name="Torge" userId="d5258951-d2ab-4b81-a050-e3c38414b574" providerId="ADAL" clId="{36ED6D25-D015-4D4D-A98E-CEA69D2D1B78}" dt="2021-10-08T11:40:27.300" v="481" actId="1076"/>
          <ac:picMkLst>
            <pc:docMk/>
            <pc:sldMk cId="194274286" sldId="373"/>
            <ac:picMk id="30" creationId="{00000000-0000-0000-0000-000000000000}"/>
          </ac:picMkLst>
        </pc:picChg>
        <pc:picChg chg="mod">
          <ac:chgData name="Torge" userId="d5258951-d2ab-4b81-a050-e3c38414b574" providerId="ADAL" clId="{36ED6D25-D015-4D4D-A98E-CEA69D2D1B78}" dt="2021-10-08T11:40:29.217" v="482" actId="1076"/>
          <ac:picMkLst>
            <pc:docMk/>
            <pc:sldMk cId="194274286" sldId="373"/>
            <ac:picMk id="35" creationId="{E1591D44-B5BF-4DA8-8E9B-434676DED096}"/>
          </ac:picMkLst>
        </pc:picChg>
      </pc:sldChg>
      <pc:sldChg chg="modSp mod">
        <pc:chgData name="Torge" userId="d5258951-d2ab-4b81-a050-e3c38414b574" providerId="ADAL" clId="{36ED6D25-D015-4D4D-A98E-CEA69D2D1B78}" dt="2021-10-08T11:42:15.041" v="489" actId="20577"/>
        <pc:sldMkLst>
          <pc:docMk/>
          <pc:sldMk cId="3617855804" sldId="422"/>
        </pc:sldMkLst>
        <pc:spChg chg="mod">
          <ac:chgData name="Torge" userId="d5258951-d2ab-4b81-a050-e3c38414b574" providerId="ADAL" clId="{36ED6D25-D015-4D4D-A98E-CEA69D2D1B78}" dt="2021-10-08T11:42:15.041" v="489" actId="20577"/>
          <ac:spMkLst>
            <pc:docMk/>
            <pc:sldMk cId="3617855804" sldId="422"/>
            <ac:spMk id="6" creationId="{00000000-0000-0000-0000-000000000000}"/>
          </ac:spMkLst>
        </pc:spChg>
      </pc:sldChg>
      <pc:sldChg chg="modSp mod">
        <pc:chgData name="Torge" userId="d5258951-d2ab-4b81-a050-e3c38414b574" providerId="ADAL" clId="{36ED6D25-D015-4D4D-A98E-CEA69D2D1B78}" dt="2021-10-08T11:44:02.569" v="528" actId="20577"/>
        <pc:sldMkLst>
          <pc:docMk/>
          <pc:sldMk cId="4007997933" sldId="441"/>
        </pc:sldMkLst>
        <pc:spChg chg="mod">
          <ac:chgData name="Torge" userId="d5258951-d2ab-4b81-a050-e3c38414b574" providerId="ADAL" clId="{36ED6D25-D015-4D4D-A98E-CEA69D2D1B78}" dt="2021-10-08T11:03:03.341" v="63" actId="20577"/>
          <ac:spMkLst>
            <pc:docMk/>
            <pc:sldMk cId="4007997933" sldId="441"/>
            <ac:spMk id="2" creationId="{00000000-0000-0000-0000-000000000000}"/>
          </ac:spMkLst>
        </pc:spChg>
        <pc:spChg chg="mod">
          <ac:chgData name="Torge" userId="d5258951-d2ab-4b81-a050-e3c38414b574" providerId="ADAL" clId="{36ED6D25-D015-4D4D-A98E-CEA69D2D1B78}" dt="2021-10-08T11:42:18.784" v="490" actId="20577"/>
          <ac:spMkLst>
            <pc:docMk/>
            <pc:sldMk cId="4007997933" sldId="441"/>
            <ac:spMk id="5" creationId="{9945B89A-3C0F-47F1-9BC7-FD2E9302EA6F}"/>
          </ac:spMkLst>
        </pc:spChg>
        <pc:spChg chg="mod">
          <ac:chgData name="Torge" userId="d5258951-d2ab-4b81-a050-e3c38414b574" providerId="ADAL" clId="{36ED6D25-D015-4D4D-A98E-CEA69D2D1B78}" dt="2021-10-08T11:42:21.475" v="492" actId="20577"/>
          <ac:spMkLst>
            <pc:docMk/>
            <pc:sldMk cId="4007997933" sldId="441"/>
            <ac:spMk id="7" creationId="{F623AA86-D4B6-459C-944D-5DB6AFF19B47}"/>
          </ac:spMkLst>
        </pc:spChg>
        <pc:graphicFrameChg chg="mod modGraphic">
          <ac:chgData name="Torge" userId="d5258951-d2ab-4b81-a050-e3c38414b574" providerId="ADAL" clId="{36ED6D25-D015-4D4D-A98E-CEA69D2D1B78}" dt="2021-10-08T11:44:02.569" v="528" actId="20577"/>
          <ac:graphicFrameMkLst>
            <pc:docMk/>
            <pc:sldMk cId="4007997933" sldId="441"/>
            <ac:graphicFrameMk id="8" creationId="{75597197-BE1D-44EB-8B61-0746D99985EF}"/>
          </ac:graphicFrameMkLst>
        </pc:graphicFrameChg>
      </pc:sldChg>
    </pc:docChg>
  </pc:docChgLst>
  <pc:docChgLst>
    <pc:chgData name="Giesler, Klara GIZ" userId="c8eb932e-4332-4c6e-8f25-88eb24c81eba" providerId="ADAL" clId="{BC72D15E-DBCA-4690-853E-792AA93F8464}"/>
    <pc:docChg chg="undo custSel addSld delSld modSld sldOrd modSection">
      <pc:chgData name="Giesler, Klara GIZ" userId="c8eb932e-4332-4c6e-8f25-88eb24c81eba" providerId="ADAL" clId="{BC72D15E-DBCA-4690-853E-792AA93F8464}" dt="2025-05-14T12:41:14.764" v="791" actId="14100"/>
      <pc:docMkLst>
        <pc:docMk/>
      </pc:docMkLst>
      <pc:sldChg chg="modSp mod">
        <pc:chgData name="Giesler, Klara GIZ" userId="c8eb932e-4332-4c6e-8f25-88eb24c81eba" providerId="ADAL" clId="{BC72D15E-DBCA-4690-853E-792AA93F8464}" dt="2025-05-14T12:40:33.713" v="782" actId="1076"/>
        <pc:sldMkLst>
          <pc:docMk/>
          <pc:sldMk cId="4007732440" sldId="257"/>
        </pc:sldMkLst>
        <pc:spChg chg="mod">
          <ac:chgData name="Giesler, Klara GIZ" userId="c8eb932e-4332-4c6e-8f25-88eb24c81eba" providerId="ADAL" clId="{BC72D15E-DBCA-4690-853E-792AA93F8464}" dt="2025-05-14T12:40:29.545" v="781" actId="2711"/>
          <ac:spMkLst>
            <pc:docMk/>
            <pc:sldMk cId="4007732440" sldId="257"/>
            <ac:spMk id="2" creationId="{00000000-0000-0000-0000-000000000000}"/>
          </ac:spMkLst>
        </pc:spChg>
        <pc:spChg chg="mod">
          <ac:chgData name="Giesler, Klara GIZ" userId="c8eb932e-4332-4c6e-8f25-88eb24c81eba" providerId="ADAL" clId="{BC72D15E-DBCA-4690-853E-792AA93F8464}" dt="2025-05-14T12:40:33.713" v="782" actId="1076"/>
          <ac:spMkLst>
            <pc:docMk/>
            <pc:sldMk cId="4007732440" sldId="257"/>
            <ac:spMk id="3" creationId="{00000000-0000-0000-0000-000000000000}"/>
          </ac:spMkLst>
        </pc:spChg>
      </pc:sldChg>
      <pc:sldChg chg="modSp add mod">
        <pc:chgData name="Giesler, Klara GIZ" userId="c8eb932e-4332-4c6e-8f25-88eb24c81eba" providerId="ADAL" clId="{BC72D15E-DBCA-4690-853E-792AA93F8464}" dt="2025-05-14T10:21:02.978" v="215" actId="1076"/>
        <pc:sldMkLst>
          <pc:docMk/>
          <pc:sldMk cId="2107005004" sldId="262"/>
        </pc:sldMkLst>
        <pc:spChg chg="mod">
          <ac:chgData name="Giesler, Klara GIZ" userId="c8eb932e-4332-4c6e-8f25-88eb24c81eba" providerId="ADAL" clId="{BC72D15E-DBCA-4690-853E-792AA93F8464}" dt="2025-05-14T10:20:59.754" v="214" actId="1076"/>
          <ac:spMkLst>
            <pc:docMk/>
            <pc:sldMk cId="2107005004" sldId="262"/>
            <ac:spMk id="7" creationId="{94070381-2D36-1C1E-483E-C6D9E7190265}"/>
          </ac:spMkLst>
        </pc:spChg>
        <pc:spChg chg="mod">
          <ac:chgData name="Giesler, Klara GIZ" userId="c8eb932e-4332-4c6e-8f25-88eb24c81eba" providerId="ADAL" clId="{BC72D15E-DBCA-4690-853E-792AA93F8464}" dt="2025-05-14T10:20:49.390" v="210" actId="1076"/>
          <ac:spMkLst>
            <pc:docMk/>
            <pc:sldMk cId="2107005004" sldId="262"/>
            <ac:spMk id="9" creationId="{8FA7A687-027D-C95F-4FBA-C675508B2F39}"/>
          </ac:spMkLst>
        </pc:spChg>
        <pc:spChg chg="mod">
          <ac:chgData name="Giesler, Klara GIZ" userId="c8eb932e-4332-4c6e-8f25-88eb24c81eba" providerId="ADAL" clId="{BC72D15E-DBCA-4690-853E-792AA93F8464}" dt="2025-05-14T10:20:46.779" v="209" actId="1076"/>
          <ac:spMkLst>
            <pc:docMk/>
            <pc:sldMk cId="2107005004" sldId="262"/>
            <ac:spMk id="11" creationId="{1672D3BD-866C-C1F4-6F27-024F5834F9FE}"/>
          </ac:spMkLst>
        </pc:spChg>
        <pc:spChg chg="mod">
          <ac:chgData name="Giesler, Klara GIZ" userId="c8eb932e-4332-4c6e-8f25-88eb24c81eba" providerId="ADAL" clId="{BC72D15E-DBCA-4690-853E-792AA93F8464}" dt="2025-05-14T10:21:02.978" v="215" actId="1076"/>
          <ac:spMkLst>
            <pc:docMk/>
            <pc:sldMk cId="2107005004" sldId="262"/>
            <ac:spMk id="13" creationId="{1C3D9CE8-2771-A301-DC35-790D609C5BE5}"/>
          </ac:spMkLst>
        </pc:spChg>
        <pc:spChg chg="mod">
          <ac:chgData name="Giesler, Klara GIZ" userId="c8eb932e-4332-4c6e-8f25-88eb24c81eba" providerId="ADAL" clId="{BC72D15E-DBCA-4690-853E-792AA93F8464}" dt="2025-05-14T10:20:39.648" v="206" actId="1076"/>
          <ac:spMkLst>
            <pc:docMk/>
            <pc:sldMk cId="2107005004" sldId="262"/>
            <ac:spMk id="17" creationId="{B171F76E-0FF5-F2BE-22EE-137BB4D08911}"/>
          </ac:spMkLst>
        </pc:spChg>
        <pc:spChg chg="mod">
          <ac:chgData name="Giesler, Klara GIZ" userId="c8eb932e-4332-4c6e-8f25-88eb24c81eba" providerId="ADAL" clId="{BC72D15E-DBCA-4690-853E-792AA93F8464}" dt="2025-05-14T10:20:41.865" v="207" actId="1076"/>
          <ac:spMkLst>
            <pc:docMk/>
            <pc:sldMk cId="2107005004" sldId="262"/>
            <ac:spMk id="23" creationId="{E57EE027-9A04-4E8D-CA60-349C21439BD4}"/>
          </ac:spMkLst>
        </pc:spChg>
        <pc:spChg chg="mod">
          <ac:chgData name="Giesler, Klara GIZ" userId="c8eb932e-4332-4c6e-8f25-88eb24c81eba" providerId="ADAL" clId="{BC72D15E-DBCA-4690-853E-792AA93F8464}" dt="2025-05-14T10:20:44.310" v="208" actId="1076"/>
          <ac:spMkLst>
            <pc:docMk/>
            <pc:sldMk cId="2107005004" sldId="262"/>
            <ac:spMk id="26" creationId="{782CEAB5-8269-DD17-439D-D803E440F94F}"/>
          </ac:spMkLst>
        </pc:spChg>
      </pc:sldChg>
      <pc:sldChg chg="modSp add mod">
        <pc:chgData name="Giesler, Klara GIZ" userId="c8eb932e-4332-4c6e-8f25-88eb24c81eba" providerId="ADAL" clId="{BC72D15E-DBCA-4690-853E-792AA93F8464}" dt="2025-05-14T10:19:19.312" v="174" actId="255"/>
        <pc:sldMkLst>
          <pc:docMk/>
          <pc:sldMk cId="3134840151" sldId="267"/>
        </pc:sldMkLst>
        <pc:spChg chg="mod">
          <ac:chgData name="Giesler, Klara GIZ" userId="c8eb932e-4332-4c6e-8f25-88eb24c81eba" providerId="ADAL" clId="{BC72D15E-DBCA-4690-853E-792AA93F8464}" dt="2025-05-14T10:18:08.641" v="154" actId="14100"/>
          <ac:spMkLst>
            <pc:docMk/>
            <pc:sldMk cId="3134840151" sldId="267"/>
            <ac:spMk id="7" creationId="{C00D76A9-AC14-F8F1-69B2-AB149A701BB6}"/>
          </ac:spMkLst>
        </pc:spChg>
        <pc:spChg chg="mod">
          <ac:chgData name="Giesler, Klara GIZ" userId="c8eb932e-4332-4c6e-8f25-88eb24c81eba" providerId="ADAL" clId="{BC72D15E-DBCA-4690-853E-792AA93F8464}" dt="2025-05-14T10:18:14.996" v="156" actId="1076"/>
          <ac:spMkLst>
            <pc:docMk/>
            <pc:sldMk cId="3134840151" sldId="267"/>
            <ac:spMk id="8" creationId="{63964970-90D6-6EAB-F866-D13FE74CB6AA}"/>
          </ac:spMkLst>
        </pc:spChg>
        <pc:spChg chg="mod">
          <ac:chgData name="Giesler, Klara GIZ" userId="c8eb932e-4332-4c6e-8f25-88eb24c81eba" providerId="ADAL" clId="{BC72D15E-DBCA-4690-853E-792AA93F8464}" dt="2025-05-14T10:19:10.006" v="172" actId="255"/>
          <ac:spMkLst>
            <pc:docMk/>
            <pc:sldMk cId="3134840151" sldId="267"/>
            <ac:spMk id="12" creationId="{F3BE2D6B-E761-18A5-4D30-CC7F80B41CED}"/>
          </ac:spMkLst>
        </pc:spChg>
        <pc:spChg chg="mod">
          <ac:chgData name="Giesler, Klara GIZ" userId="c8eb932e-4332-4c6e-8f25-88eb24c81eba" providerId="ADAL" clId="{BC72D15E-DBCA-4690-853E-792AA93F8464}" dt="2025-05-14T10:19:01.152" v="171" actId="255"/>
          <ac:spMkLst>
            <pc:docMk/>
            <pc:sldMk cId="3134840151" sldId="267"/>
            <ac:spMk id="17" creationId="{C7FF5910-1060-7E5C-A2EE-45520ECA4851}"/>
          </ac:spMkLst>
        </pc:spChg>
        <pc:spChg chg="mod">
          <ac:chgData name="Giesler, Klara GIZ" userId="c8eb932e-4332-4c6e-8f25-88eb24c81eba" providerId="ADAL" clId="{BC72D15E-DBCA-4690-853E-792AA93F8464}" dt="2025-05-14T10:19:14.901" v="173" actId="255"/>
          <ac:spMkLst>
            <pc:docMk/>
            <pc:sldMk cId="3134840151" sldId="267"/>
            <ac:spMk id="20" creationId="{C53E414A-10B0-B4F8-BD23-D7804945375C}"/>
          </ac:spMkLst>
        </pc:spChg>
        <pc:spChg chg="mod">
          <ac:chgData name="Giesler, Klara GIZ" userId="c8eb932e-4332-4c6e-8f25-88eb24c81eba" providerId="ADAL" clId="{BC72D15E-DBCA-4690-853E-792AA93F8464}" dt="2025-05-14T10:19:19.312" v="174" actId="255"/>
          <ac:spMkLst>
            <pc:docMk/>
            <pc:sldMk cId="3134840151" sldId="267"/>
            <ac:spMk id="23" creationId="{860811CE-ADC6-9334-911B-0770D9C925E9}"/>
          </ac:spMkLst>
        </pc:spChg>
        <pc:grpChg chg="mod">
          <ac:chgData name="Giesler, Klara GIZ" userId="c8eb932e-4332-4c6e-8f25-88eb24c81eba" providerId="ADAL" clId="{BC72D15E-DBCA-4690-853E-792AA93F8464}" dt="2025-05-14T10:18:38.159" v="165" actId="1076"/>
          <ac:grpSpMkLst>
            <pc:docMk/>
            <pc:sldMk cId="3134840151" sldId="267"/>
            <ac:grpSpMk id="10" creationId="{2F1FD6F7-BBD8-4A1A-3CA6-0E8B1E4FDBBE}"/>
          </ac:grpSpMkLst>
        </pc:grpChg>
        <pc:grpChg chg="mod">
          <ac:chgData name="Giesler, Klara GIZ" userId="c8eb932e-4332-4c6e-8f25-88eb24c81eba" providerId="ADAL" clId="{BC72D15E-DBCA-4690-853E-792AA93F8464}" dt="2025-05-14T10:18:39.512" v="166" actId="1076"/>
          <ac:grpSpMkLst>
            <pc:docMk/>
            <pc:sldMk cId="3134840151" sldId="267"/>
            <ac:grpSpMk id="15" creationId="{9C2BDB08-8B8B-5E40-16D6-8A8AFD6305DC}"/>
          </ac:grpSpMkLst>
        </pc:grpChg>
        <pc:grpChg chg="mod">
          <ac:chgData name="Giesler, Klara GIZ" userId="c8eb932e-4332-4c6e-8f25-88eb24c81eba" providerId="ADAL" clId="{BC72D15E-DBCA-4690-853E-792AA93F8464}" dt="2025-05-14T10:18:42.222" v="168" actId="1076"/>
          <ac:grpSpMkLst>
            <pc:docMk/>
            <pc:sldMk cId="3134840151" sldId="267"/>
            <ac:grpSpMk id="18" creationId="{DCB0DBE6-B6BA-FA48-DCD1-E5A23D395AF6}"/>
          </ac:grpSpMkLst>
        </pc:grpChg>
        <pc:grpChg chg="mod">
          <ac:chgData name="Giesler, Klara GIZ" userId="c8eb932e-4332-4c6e-8f25-88eb24c81eba" providerId="ADAL" clId="{BC72D15E-DBCA-4690-853E-792AA93F8464}" dt="2025-05-14T10:18:40.808" v="167" actId="1076"/>
          <ac:grpSpMkLst>
            <pc:docMk/>
            <pc:sldMk cId="3134840151" sldId="267"/>
            <ac:grpSpMk id="21" creationId="{960DB605-F0FF-6B42-42B3-10D4896795D7}"/>
          </ac:grpSpMkLst>
        </pc:grpChg>
      </pc:sldChg>
      <pc:sldChg chg="modSp mod">
        <pc:chgData name="Giesler, Klara GIZ" userId="c8eb932e-4332-4c6e-8f25-88eb24c81eba" providerId="ADAL" clId="{BC72D15E-DBCA-4690-853E-792AA93F8464}" dt="2025-05-14T12:03:25.645" v="456" actId="255"/>
        <pc:sldMkLst>
          <pc:docMk/>
          <pc:sldMk cId="1614988386" sldId="339"/>
        </pc:sldMkLst>
        <pc:spChg chg="mod">
          <ac:chgData name="Giesler, Klara GIZ" userId="c8eb932e-4332-4c6e-8f25-88eb24c81eba" providerId="ADAL" clId="{BC72D15E-DBCA-4690-853E-792AA93F8464}" dt="2025-05-14T12:03:25.645" v="456" actId="255"/>
          <ac:spMkLst>
            <pc:docMk/>
            <pc:sldMk cId="1614988386" sldId="339"/>
            <ac:spMk id="2" creationId="{00000000-0000-0000-0000-000000000000}"/>
          </ac:spMkLst>
        </pc:spChg>
      </pc:sldChg>
      <pc:sldChg chg="addSp delSp modSp mod">
        <pc:chgData name="Giesler, Klara GIZ" userId="c8eb932e-4332-4c6e-8f25-88eb24c81eba" providerId="ADAL" clId="{BC72D15E-DBCA-4690-853E-792AA93F8464}" dt="2025-05-14T10:10:45.649" v="54" actId="20577"/>
        <pc:sldMkLst>
          <pc:docMk/>
          <pc:sldMk cId="2800410134" sldId="354"/>
        </pc:sldMkLst>
        <pc:spChg chg="mod">
          <ac:chgData name="Giesler, Klara GIZ" userId="c8eb932e-4332-4c6e-8f25-88eb24c81eba" providerId="ADAL" clId="{BC72D15E-DBCA-4690-853E-792AA93F8464}" dt="2025-05-14T10:10:40.706" v="51" actId="1076"/>
          <ac:spMkLst>
            <pc:docMk/>
            <pc:sldMk cId="2800410134" sldId="354"/>
            <ac:spMk id="2" creationId="{00000000-0000-0000-0000-000000000000}"/>
          </ac:spMkLst>
        </pc:spChg>
        <pc:spChg chg="add mod">
          <ac:chgData name="Giesler, Klara GIZ" userId="c8eb932e-4332-4c6e-8f25-88eb24c81eba" providerId="ADAL" clId="{BC72D15E-DBCA-4690-853E-792AA93F8464}" dt="2025-05-14T10:10:01.851" v="22" actId="1076"/>
          <ac:spMkLst>
            <pc:docMk/>
            <pc:sldMk cId="2800410134" sldId="354"/>
            <ac:spMk id="3" creationId="{DDB70DC2-EECE-A00B-9BF7-542B2456FECA}"/>
          </ac:spMkLst>
        </pc:spChg>
        <pc:spChg chg="del">
          <ac:chgData name="Giesler, Klara GIZ" userId="c8eb932e-4332-4c6e-8f25-88eb24c81eba" providerId="ADAL" clId="{BC72D15E-DBCA-4690-853E-792AA93F8464}" dt="2025-05-14T10:10:28.457" v="31" actId="478"/>
          <ac:spMkLst>
            <pc:docMk/>
            <pc:sldMk cId="2800410134" sldId="354"/>
            <ac:spMk id="4" creationId="{00000000-0000-0000-0000-000000000000}"/>
          </ac:spMkLst>
        </pc:spChg>
        <pc:spChg chg="add del mod">
          <ac:chgData name="Giesler, Klara GIZ" userId="c8eb932e-4332-4c6e-8f25-88eb24c81eba" providerId="ADAL" clId="{BC72D15E-DBCA-4690-853E-792AA93F8464}" dt="2025-05-14T10:10:35.010" v="49" actId="478"/>
          <ac:spMkLst>
            <pc:docMk/>
            <pc:sldMk cId="2800410134" sldId="354"/>
            <ac:spMk id="6" creationId="{D0D671B3-233C-9E46-B2BE-04838A14F278}"/>
          </ac:spMkLst>
        </pc:spChg>
        <pc:spChg chg="add mod">
          <ac:chgData name="Giesler, Klara GIZ" userId="c8eb932e-4332-4c6e-8f25-88eb24c81eba" providerId="ADAL" clId="{BC72D15E-DBCA-4690-853E-792AA93F8464}" dt="2025-05-14T10:10:45.649" v="54" actId="20577"/>
          <ac:spMkLst>
            <pc:docMk/>
            <pc:sldMk cId="2800410134" sldId="354"/>
            <ac:spMk id="7" creationId="{BF3BC9E9-E1C8-D610-C76F-89566BD9810C}"/>
          </ac:spMkLst>
        </pc:spChg>
      </pc:sldChg>
      <pc:sldChg chg="modSp mod">
        <pc:chgData name="Giesler, Klara GIZ" userId="c8eb932e-4332-4c6e-8f25-88eb24c81eba" providerId="ADAL" clId="{BC72D15E-DBCA-4690-853E-792AA93F8464}" dt="2025-05-14T10:15:56.811" v="123" actId="1076"/>
        <pc:sldMkLst>
          <pc:docMk/>
          <pc:sldMk cId="774026679" sldId="358"/>
        </pc:sldMkLst>
        <pc:spChg chg="mod">
          <ac:chgData name="Giesler, Klara GIZ" userId="c8eb932e-4332-4c6e-8f25-88eb24c81eba" providerId="ADAL" clId="{BC72D15E-DBCA-4690-853E-792AA93F8464}" dt="2025-05-14T10:15:56.811" v="123" actId="1076"/>
          <ac:spMkLst>
            <pc:docMk/>
            <pc:sldMk cId="774026679" sldId="358"/>
            <ac:spMk id="2" creationId="{00000000-0000-0000-0000-000000000000}"/>
          </ac:spMkLst>
        </pc:spChg>
        <pc:graphicFrameChg chg="mod">
          <ac:chgData name="Giesler, Klara GIZ" userId="c8eb932e-4332-4c6e-8f25-88eb24c81eba" providerId="ADAL" clId="{BC72D15E-DBCA-4690-853E-792AA93F8464}" dt="2025-05-14T10:15:38.539" v="120" actId="20577"/>
          <ac:graphicFrameMkLst>
            <pc:docMk/>
            <pc:sldMk cId="774026679" sldId="358"/>
            <ac:graphicFrameMk id="8" creationId="{6F3A18D0-014F-478E-B373-8C3ED61B9055}"/>
          </ac:graphicFrameMkLst>
        </pc:graphicFrameChg>
      </pc:sldChg>
      <pc:sldChg chg="addSp delSp modSp mod">
        <pc:chgData name="Giesler, Klara GIZ" userId="c8eb932e-4332-4c6e-8f25-88eb24c81eba" providerId="ADAL" clId="{BC72D15E-DBCA-4690-853E-792AA93F8464}" dt="2025-05-14T10:17:13.814" v="150" actId="1076"/>
        <pc:sldMkLst>
          <pc:docMk/>
          <pc:sldMk cId="662560918" sldId="359"/>
        </pc:sldMkLst>
        <pc:spChg chg="mod">
          <ac:chgData name="Giesler, Klara GIZ" userId="c8eb932e-4332-4c6e-8f25-88eb24c81eba" providerId="ADAL" clId="{BC72D15E-DBCA-4690-853E-792AA93F8464}" dt="2025-05-14T10:16:41.224" v="147" actId="20577"/>
          <ac:spMkLst>
            <pc:docMk/>
            <pc:sldMk cId="662560918" sldId="359"/>
            <ac:spMk id="2" creationId="{00000000-0000-0000-0000-000000000000}"/>
          </ac:spMkLst>
        </pc:spChg>
        <pc:spChg chg="mod">
          <ac:chgData name="Giesler, Klara GIZ" userId="c8eb932e-4332-4c6e-8f25-88eb24c81eba" providerId="ADAL" clId="{BC72D15E-DBCA-4690-853E-792AA93F8464}" dt="2025-05-14T10:17:03.301" v="148" actId="1076"/>
          <ac:spMkLst>
            <pc:docMk/>
            <pc:sldMk cId="662560918" sldId="359"/>
            <ac:spMk id="12" creationId="{00000000-0000-0000-0000-000000000000}"/>
          </ac:spMkLst>
        </pc:spChg>
        <pc:picChg chg="del">
          <ac:chgData name="Giesler, Klara GIZ" userId="c8eb932e-4332-4c6e-8f25-88eb24c81eba" providerId="ADAL" clId="{BC72D15E-DBCA-4690-853E-792AA93F8464}" dt="2025-05-14T10:16:06.102" v="124" actId="478"/>
          <ac:picMkLst>
            <pc:docMk/>
            <pc:sldMk cId="662560918" sldId="359"/>
            <ac:picMk id="5" creationId="{14222EC1-41E7-41E3-B402-8C0B3B08FA7D}"/>
          </ac:picMkLst>
        </pc:picChg>
        <pc:picChg chg="add mod">
          <ac:chgData name="Giesler, Klara GIZ" userId="c8eb932e-4332-4c6e-8f25-88eb24c81eba" providerId="ADAL" clId="{BC72D15E-DBCA-4690-853E-792AA93F8464}" dt="2025-05-14T10:17:13.814" v="150" actId="1076"/>
          <ac:picMkLst>
            <pc:docMk/>
            <pc:sldMk cId="662560918" sldId="359"/>
            <ac:picMk id="6" creationId="{7A3FF1B2-E41D-1E6B-B1FD-EBBA6145EF8B}"/>
          </ac:picMkLst>
        </pc:picChg>
      </pc:sldChg>
      <pc:sldChg chg="del">
        <pc:chgData name="Giesler, Klara GIZ" userId="c8eb932e-4332-4c6e-8f25-88eb24c81eba" providerId="ADAL" clId="{BC72D15E-DBCA-4690-853E-792AA93F8464}" dt="2025-05-14T10:20:11.148" v="197" actId="47"/>
        <pc:sldMkLst>
          <pc:docMk/>
          <pc:sldMk cId="1395715627" sldId="364"/>
        </pc:sldMkLst>
      </pc:sldChg>
      <pc:sldChg chg="modSp mod">
        <pc:chgData name="Giesler, Klara GIZ" userId="c8eb932e-4332-4c6e-8f25-88eb24c81eba" providerId="ADAL" clId="{BC72D15E-DBCA-4690-853E-792AA93F8464}" dt="2025-05-14T12:41:07.873" v="790" actId="1076"/>
        <pc:sldMkLst>
          <pc:docMk/>
          <pc:sldMk cId="745121967" sldId="365"/>
        </pc:sldMkLst>
        <pc:spChg chg="mod">
          <ac:chgData name="Giesler, Klara GIZ" userId="c8eb932e-4332-4c6e-8f25-88eb24c81eba" providerId="ADAL" clId="{BC72D15E-DBCA-4690-853E-792AA93F8464}" dt="2025-05-14T12:41:07.873" v="790" actId="1076"/>
          <ac:spMkLst>
            <pc:docMk/>
            <pc:sldMk cId="745121967" sldId="365"/>
            <ac:spMk id="4" creationId="{00000000-0000-0000-0000-000000000000}"/>
          </ac:spMkLst>
        </pc:spChg>
        <pc:spChg chg="mod">
          <ac:chgData name="Giesler, Klara GIZ" userId="c8eb932e-4332-4c6e-8f25-88eb24c81eba" providerId="ADAL" clId="{BC72D15E-DBCA-4690-853E-792AA93F8464}" dt="2025-05-14T12:41:02.442" v="788" actId="1076"/>
          <ac:spMkLst>
            <pc:docMk/>
            <pc:sldMk cId="745121967" sldId="365"/>
            <ac:spMk id="6" creationId="{00000000-0000-0000-0000-000000000000}"/>
          </ac:spMkLst>
        </pc:spChg>
      </pc:sldChg>
      <pc:sldChg chg="modSp mod">
        <pc:chgData name="Giesler, Klara GIZ" userId="c8eb932e-4332-4c6e-8f25-88eb24c81eba" providerId="ADAL" clId="{BC72D15E-DBCA-4690-853E-792AA93F8464}" dt="2025-05-14T12:40:02.611" v="779" actId="1076"/>
        <pc:sldMkLst>
          <pc:docMk/>
          <pc:sldMk cId="284873672" sldId="369"/>
        </pc:sldMkLst>
        <pc:spChg chg="mod">
          <ac:chgData name="Giesler, Klara GIZ" userId="c8eb932e-4332-4c6e-8f25-88eb24c81eba" providerId="ADAL" clId="{BC72D15E-DBCA-4690-853E-792AA93F8464}" dt="2025-05-14T12:40:02.611" v="779" actId="1076"/>
          <ac:spMkLst>
            <pc:docMk/>
            <pc:sldMk cId="284873672" sldId="369"/>
            <ac:spMk id="3" creationId="{00000000-0000-0000-0000-000000000000}"/>
          </ac:spMkLst>
        </pc:spChg>
        <pc:spChg chg="mod">
          <ac:chgData name="Giesler, Klara GIZ" userId="c8eb932e-4332-4c6e-8f25-88eb24c81eba" providerId="ADAL" clId="{BC72D15E-DBCA-4690-853E-792AA93F8464}" dt="2025-05-14T12:39:30.724" v="754" actId="255"/>
          <ac:spMkLst>
            <pc:docMk/>
            <pc:sldMk cId="284873672" sldId="369"/>
            <ac:spMk id="5" creationId="{00000000-0000-0000-0000-000000000000}"/>
          </ac:spMkLst>
        </pc:spChg>
      </pc:sldChg>
      <pc:sldChg chg="addSp delSp modSp mod">
        <pc:chgData name="Giesler, Klara GIZ" userId="c8eb932e-4332-4c6e-8f25-88eb24c81eba" providerId="ADAL" clId="{BC72D15E-DBCA-4690-853E-792AA93F8464}" dt="2025-05-14T10:15:00.474" v="99" actId="1076"/>
        <pc:sldMkLst>
          <pc:docMk/>
          <pc:sldMk cId="3247386133" sldId="370"/>
        </pc:sldMkLst>
        <pc:spChg chg="mod">
          <ac:chgData name="Giesler, Klara GIZ" userId="c8eb932e-4332-4c6e-8f25-88eb24c81eba" providerId="ADAL" clId="{BC72D15E-DBCA-4690-853E-792AA93F8464}" dt="2025-05-14T10:15:00.474" v="99" actId="1076"/>
          <ac:spMkLst>
            <pc:docMk/>
            <pc:sldMk cId="3247386133" sldId="370"/>
            <ac:spMk id="2" creationId="{00000000-0000-0000-0000-000000000000}"/>
          </ac:spMkLst>
        </pc:spChg>
        <pc:spChg chg="mod">
          <ac:chgData name="Giesler, Klara GIZ" userId="c8eb932e-4332-4c6e-8f25-88eb24c81eba" providerId="ADAL" clId="{BC72D15E-DBCA-4690-853E-792AA93F8464}" dt="2025-05-14T10:14:39.338" v="94" actId="478"/>
          <ac:spMkLst>
            <pc:docMk/>
            <pc:sldMk cId="3247386133" sldId="370"/>
            <ac:spMk id="7" creationId="{00000000-0000-0000-0000-000000000000}"/>
          </ac:spMkLst>
        </pc:spChg>
        <pc:spChg chg="mod">
          <ac:chgData name="Giesler, Klara GIZ" userId="c8eb932e-4332-4c6e-8f25-88eb24c81eba" providerId="ADAL" clId="{BC72D15E-DBCA-4690-853E-792AA93F8464}" dt="2025-05-14T10:14:39.338" v="94" actId="478"/>
          <ac:spMkLst>
            <pc:docMk/>
            <pc:sldMk cId="3247386133" sldId="370"/>
            <ac:spMk id="11" creationId="{00000000-0000-0000-0000-000000000000}"/>
          </ac:spMkLst>
        </pc:spChg>
        <pc:spChg chg="mod">
          <ac:chgData name="Giesler, Klara GIZ" userId="c8eb932e-4332-4c6e-8f25-88eb24c81eba" providerId="ADAL" clId="{BC72D15E-DBCA-4690-853E-792AA93F8464}" dt="2025-05-14T10:14:54.433" v="98" actId="208"/>
          <ac:spMkLst>
            <pc:docMk/>
            <pc:sldMk cId="3247386133" sldId="370"/>
            <ac:spMk id="12" creationId="{00000000-0000-0000-0000-000000000000}"/>
          </ac:spMkLst>
        </pc:spChg>
        <pc:grpChg chg="mod">
          <ac:chgData name="Giesler, Klara GIZ" userId="c8eb932e-4332-4c6e-8f25-88eb24c81eba" providerId="ADAL" clId="{BC72D15E-DBCA-4690-853E-792AA93F8464}" dt="2025-05-14T10:14:39.338" v="94" actId="478"/>
          <ac:grpSpMkLst>
            <pc:docMk/>
            <pc:sldMk cId="3247386133" sldId="370"/>
            <ac:grpSpMk id="3" creationId="{00000000-0000-0000-0000-000000000000}"/>
          </ac:grpSpMkLst>
        </pc:grpChg>
        <pc:picChg chg="add mod">
          <ac:chgData name="Giesler, Klara GIZ" userId="c8eb932e-4332-4c6e-8f25-88eb24c81eba" providerId="ADAL" clId="{BC72D15E-DBCA-4690-853E-792AA93F8464}" dt="2025-05-14T10:14:23.792" v="90" actId="1076"/>
          <ac:picMkLst>
            <pc:docMk/>
            <pc:sldMk cId="3247386133" sldId="370"/>
            <ac:picMk id="4" creationId="{67828C18-881A-5F2D-87F8-CC11514010D9}"/>
          </ac:picMkLst>
        </pc:picChg>
        <pc:picChg chg="add mod">
          <ac:chgData name="Giesler, Klara GIZ" userId="c8eb932e-4332-4c6e-8f25-88eb24c81eba" providerId="ADAL" clId="{BC72D15E-DBCA-4690-853E-792AA93F8464}" dt="2025-05-14T10:14:33.524" v="93" actId="1076"/>
          <ac:picMkLst>
            <pc:docMk/>
            <pc:sldMk cId="3247386133" sldId="370"/>
            <ac:picMk id="5" creationId="{2F228DFF-AF5C-7D52-03EF-D0C3D2B3A3B4}"/>
          </ac:picMkLst>
        </pc:picChg>
        <pc:picChg chg="add mod">
          <ac:chgData name="Giesler, Klara GIZ" userId="c8eb932e-4332-4c6e-8f25-88eb24c81eba" providerId="ADAL" clId="{BC72D15E-DBCA-4690-853E-792AA93F8464}" dt="2025-05-14T10:14:42.295" v="96" actId="1076"/>
          <ac:picMkLst>
            <pc:docMk/>
            <pc:sldMk cId="3247386133" sldId="370"/>
            <ac:picMk id="6" creationId="{74F43FBF-F40F-2159-C972-FD0B25D75465}"/>
          </ac:picMkLst>
        </pc:picChg>
        <pc:picChg chg="del">
          <ac:chgData name="Giesler, Klara GIZ" userId="c8eb932e-4332-4c6e-8f25-88eb24c81eba" providerId="ADAL" clId="{BC72D15E-DBCA-4690-853E-792AA93F8464}" dt="2025-05-14T10:14:20.722" v="88" actId="478"/>
          <ac:picMkLst>
            <pc:docMk/>
            <pc:sldMk cId="3247386133" sldId="370"/>
            <ac:picMk id="8" creationId="{00000000-0000-0000-0000-000000000000}"/>
          </ac:picMkLst>
        </pc:picChg>
        <pc:picChg chg="del mod">
          <ac:chgData name="Giesler, Klara GIZ" userId="c8eb932e-4332-4c6e-8f25-88eb24c81eba" providerId="ADAL" clId="{BC72D15E-DBCA-4690-853E-792AA93F8464}" dt="2025-05-14T10:14:29.945" v="91" actId="478"/>
          <ac:picMkLst>
            <pc:docMk/>
            <pc:sldMk cId="3247386133" sldId="370"/>
            <ac:picMk id="9" creationId="{00000000-0000-0000-0000-000000000000}"/>
          </ac:picMkLst>
        </pc:picChg>
        <pc:picChg chg="del mod">
          <ac:chgData name="Giesler, Klara GIZ" userId="c8eb932e-4332-4c6e-8f25-88eb24c81eba" providerId="ADAL" clId="{BC72D15E-DBCA-4690-853E-792AA93F8464}" dt="2025-05-14T10:14:39.338" v="94" actId="478"/>
          <ac:picMkLst>
            <pc:docMk/>
            <pc:sldMk cId="3247386133" sldId="370"/>
            <ac:picMk id="10" creationId="{00000000-0000-0000-0000-000000000000}"/>
          </ac:picMkLst>
        </pc:picChg>
      </pc:sldChg>
      <pc:sldChg chg="modSp mod">
        <pc:chgData name="Giesler, Klara GIZ" userId="c8eb932e-4332-4c6e-8f25-88eb24c81eba" providerId="ADAL" clId="{BC72D15E-DBCA-4690-853E-792AA93F8464}" dt="2025-05-14T11:48:33.012" v="219" actId="207"/>
        <pc:sldMkLst>
          <pc:docMk/>
          <pc:sldMk cId="3835239008" sldId="372"/>
        </pc:sldMkLst>
        <pc:spChg chg="mod">
          <ac:chgData name="Giesler, Klara GIZ" userId="c8eb932e-4332-4c6e-8f25-88eb24c81eba" providerId="ADAL" clId="{BC72D15E-DBCA-4690-853E-792AA93F8464}" dt="2025-05-14T11:48:29.440" v="218" actId="1076"/>
          <ac:spMkLst>
            <pc:docMk/>
            <pc:sldMk cId="3835239008" sldId="372"/>
            <ac:spMk id="2" creationId="{00000000-0000-0000-0000-000000000000}"/>
          </ac:spMkLst>
        </pc:spChg>
        <pc:spChg chg="mod">
          <ac:chgData name="Giesler, Klara GIZ" userId="c8eb932e-4332-4c6e-8f25-88eb24c81eba" providerId="ADAL" clId="{BC72D15E-DBCA-4690-853E-792AA93F8464}" dt="2025-05-14T11:48:33.012" v="219" actId="207"/>
          <ac:spMkLst>
            <pc:docMk/>
            <pc:sldMk cId="3835239008" sldId="372"/>
            <ac:spMk id="5" creationId="{00000000-0000-0000-0000-000000000000}"/>
          </ac:spMkLst>
        </pc:spChg>
      </pc:sldChg>
      <pc:sldChg chg="del">
        <pc:chgData name="Giesler, Klara GIZ" userId="c8eb932e-4332-4c6e-8f25-88eb24c81eba" providerId="ADAL" clId="{BC72D15E-DBCA-4690-853E-792AA93F8464}" dt="2025-05-14T11:53:36.859" v="320" actId="47"/>
        <pc:sldMkLst>
          <pc:docMk/>
          <pc:sldMk cId="194274286" sldId="373"/>
        </pc:sldMkLst>
      </pc:sldChg>
      <pc:sldChg chg="modSp mod">
        <pc:chgData name="Giesler, Klara GIZ" userId="c8eb932e-4332-4c6e-8f25-88eb24c81eba" providerId="ADAL" clId="{BC72D15E-DBCA-4690-853E-792AA93F8464}" dt="2025-05-14T11:56:21.720" v="367" actId="20577"/>
        <pc:sldMkLst>
          <pc:docMk/>
          <pc:sldMk cId="2084305201" sldId="375"/>
        </pc:sldMkLst>
        <pc:spChg chg="mod">
          <ac:chgData name="Giesler, Klara GIZ" userId="c8eb932e-4332-4c6e-8f25-88eb24c81eba" providerId="ADAL" clId="{BC72D15E-DBCA-4690-853E-792AA93F8464}" dt="2025-05-14T11:56:21.720" v="367" actId="20577"/>
          <ac:spMkLst>
            <pc:docMk/>
            <pc:sldMk cId="2084305201" sldId="375"/>
            <ac:spMk id="2" creationId="{00000000-0000-0000-0000-000000000000}"/>
          </ac:spMkLst>
        </pc:spChg>
        <pc:spChg chg="mod">
          <ac:chgData name="Giesler, Klara GIZ" userId="c8eb932e-4332-4c6e-8f25-88eb24c81eba" providerId="ADAL" clId="{BC72D15E-DBCA-4690-853E-792AA93F8464}" dt="2025-05-14T11:55:51.471" v="341" actId="1076"/>
          <ac:spMkLst>
            <pc:docMk/>
            <pc:sldMk cId="2084305201" sldId="375"/>
            <ac:spMk id="4" creationId="{00000000-0000-0000-0000-000000000000}"/>
          </ac:spMkLst>
        </pc:spChg>
      </pc:sldChg>
      <pc:sldChg chg="del">
        <pc:chgData name="Giesler, Klara GIZ" userId="c8eb932e-4332-4c6e-8f25-88eb24c81eba" providerId="ADAL" clId="{BC72D15E-DBCA-4690-853E-792AA93F8464}" dt="2025-05-14T11:56:28.366" v="368" actId="2696"/>
        <pc:sldMkLst>
          <pc:docMk/>
          <pc:sldMk cId="1181320048" sldId="376"/>
        </pc:sldMkLst>
      </pc:sldChg>
      <pc:sldChg chg="modSp mod">
        <pc:chgData name="Giesler, Klara GIZ" userId="c8eb932e-4332-4c6e-8f25-88eb24c81eba" providerId="ADAL" clId="{BC72D15E-DBCA-4690-853E-792AA93F8464}" dt="2025-05-14T11:57:36.741" v="388" actId="1076"/>
        <pc:sldMkLst>
          <pc:docMk/>
          <pc:sldMk cId="3908433071" sldId="377"/>
        </pc:sldMkLst>
        <pc:spChg chg="mod">
          <ac:chgData name="Giesler, Klara GIZ" userId="c8eb932e-4332-4c6e-8f25-88eb24c81eba" providerId="ADAL" clId="{BC72D15E-DBCA-4690-853E-792AA93F8464}" dt="2025-05-14T11:57:36.741" v="388" actId="1076"/>
          <ac:spMkLst>
            <pc:docMk/>
            <pc:sldMk cId="3908433071" sldId="377"/>
            <ac:spMk id="5" creationId="{00000000-0000-0000-0000-000000000000}"/>
          </ac:spMkLst>
        </pc:spChg>
      </pc:sldChg>
      <pc:sldChg chg="modSp add del mod ord">
        <pc:chgData name="Giesler, Klara GIZ" userId="c8eb932e-4332-4c6e-8f25-88eb24c81eba" providerId="ADAL" clId="{BC72D15E-DBCA-4690-853E-792AA93F8464}" dt="2025-05-14T11:57:47.637" v="390"/>
        <pc:sldMkLst>
          <pc:docMk/>
          <pc:sldMk cId="2561557460" sldId="379"/>
        </pc:sldMkLst>
        <pc:spChg chg="mod">
          <ac:chgData name="Giesler, Klara GIZ" userId="c8eb932e-4332-4c6e-8f25-88eb24c81eba" providerId="ADAL" clId="{BC72D15E-DBCA-4690-853E-792AA93F8464}" dt="2025-05-14T11:56:51.817" v="371" actId="207"/>
          <ac:spMkLst>
            <pc:docMk/>
            <pc:sldMk cId="2561557460" sldId="379"/>
            <ac:spMk id="2" creationId="{00000000-0000-0000-0000-000000000000}"/>
          </ac:spMkLst>
        </pc:spChg>
        <pc:spChg chg="mod">
          <ac:chgData name="Giesler, Klara GIZ" userId="c8eb932e-4332-4c6e-8f25-88eb24c81eba" providerId="ADAL" clId="{BC72D15E-DBCA-4690-853E-792AA93F8464}" dt="2025-05-14T11:50:54.511" v="241" actId="1076"/>
          <ac:spMkLst>
            <pc:docMk/>
            <pc:sldMk cId="2561557460" sldId="379"/>
            <ac:spMk id="4" creationId="{00000000-0000-0000-0000-000000000000}"/>
          </ac:spMkLst>
        </pc:spChg>
        <pc:spChg chg="mod">
          <ac:chgData name="Giesler, Klara GIZ" userId="c8eb932e-4332-4c6e-8f25-88eb24c81eba" providerId="ADAL" clId="{BC72D15E-DBCA-4690-853E-792AA93F8464}" dt="2025-05-14T11:50:51.532" v="240" actId="1076"/>
          <ac:spMkLst>
            <pc:docMk/>
            <pc:sldMk cId="2561557460" sldId="379"/>
            <ac:spMk id="5" creationId="{00000000-0000-0000-0000-000000000000}"/>
          </ac:spMkLst>
        </pc:spChg>
        <pc:spChg chg="mod">
          <ac:chgData name="Giesler, Klara GIZ" userId="c8eb932e-4332-4c6e-8f25-88eb24c81eba" providerId="ADAL" clId="{BC72D15E-DBCA-4690-853E-792AA93F8464}" dt="2025-05-14T11:52:04.626" v="263" actId="1076"/>
          <ac:spMkLst>
            <pc:docMk/>
            <pc:sldMk cId="2561557460" sldId="379"/>
            <ac:spMk id="6" creationId="{00000000-0000-0000-0000-000000000000}"/>
          </ac:spMkLst>
        </pc:spChg>
        <pc:spChg chg="mod">
          <ac:chgData name="Giesler, Klara GIZ" userId="c8eb932e-4332-4c6e-8f25-88eb24c81eba" providerId="ADAL" clId="{BC72D15E-DBCA-4690-853E-792AA93F8464}" dt="2025-05-14T11:50:20.757" v="234" actId="1076"/>
          <ac:spMkLst>
            <pc:docMk/>
            <pc:sldMk cId="2561557460" sldId="379"/>
            <ac:spMk id="7" creationId="{4F753D03-2303-9C32-9B54-199BE58CD21C}"/>
          </ac:spMkLst>
        </pc:spChg>
        <pc:spChg chg="mod">
          <ac:chgData name="Giesler, Klara GIZ" userId="c8eb932e-4332-4c6e-8f25-88eb24c81eba" providerId="ADAL" clId="{BC72D15E-DBCA-4690-853E-792AA93F8464}" dt="2025-05-14T11:50:57.671" v="242" actId="1076"/>
          <ac:spMkLst>
            <pc:docMk/>
            <pc:sldMk cId="2561557460" sldId="379"/>
            <ac:spMk id="8" creationId="{00000000-0000-0000-0000-000000000000}"/>
          </ac:spMkLst>
        </pc:spChg>
        <pc:spChg chg="mod">
          <ac:chgData name="Giesler, Klara GIZ" userId="c8eb932e-4332-4c6e-8f25-88eb24c81eba" providerId="ADAL" clId="{BC72D15E-DBCA-4690-853E-792AA93F8464}" dt="2025-05-14T11:50:08.881" v="231" actId="1076"/>
          <ac:spMkLst>
            <pc:docMk/>
            <pc:sldMk cId="2561557460" sldId="379"/>
            <ac:spMk id="15" creationId="{01BFAAB4-BEE7-24DE-774F-53AE40B428CC}"/>
          </ac:spMkLst>
        </pc:spChg>
        <pc:grpChg chg="mod">
          <ac:chgData name="Giesler, Klara GIZ" userId="c8eb932e-4332-4c6e-8f25-88eb24c81eba" providerId="ADAL" clId="{BC72D15E-DBCA-4690-853E-792AA93F8464}" dt="2025-05-14T11:50:31.830" v="237" actId="1076"/>
          <ac:grpSpMkLst>
            <pc:docMk/>
            <pc:sldMk cId="2561557460" sldId="379"/>
            <ac:grpSpMk id="13" creationId="{363A38CB-2DDD-D3FB-AE52-B18605F377B5}"/>
          </ac:grpSpMkLst>
        </pc:grpChg>
        <pc:graphicFrameChg chg="mod">
          <ac:chgData name="Giesler, Klara GIZ" userId="c8eb932e-4332-4c6e-8f25-88eb24c81eba" providerId="ADAL" clId="{BC72D15E-DBCA-4690-853E-792AA93F8464}" dt="2025-05-14T11:51:59.102" v="262" actId="20577"/>
          <ac:graphicFrameMkLst>
            <pc:docMk/>
            <pc:sldMk cId="2561557460" sldId="379"/>
            <ac:graphicFrameMk id="10" creationId="{00000000-0000-0000-0000-000000000000}"/>
          </ac:graphicFrameMkLst>
        </pc:graphicFrameChg>
      </pc:sldChg>
      <pc:sldChg chg="addSp delSp modSp mod">
        <pc:chgData name="Giesler, Klara GIZ" userId="c8eb932e-4332-4c6e-8f25-88eb24c81eba" providerId="ADAL" clId="{BC72D15E-DBCA-4690-853E-792AA93F8464}" dt="2025-05-14T11:54:34.896" v="333" actId="1076"/>
        <pc:sldMkLst>
          <pc:docMk/>
          <pc:sldMk cId="2242257251" sldId="382"/>
        </pc:sldMkLst>
        <pc:spChg chg="mod">
          <ac:chgData name="Giesler, Klara GIZ" userId="c8eb932e-4332-4c6e-8f25-88eb24c81eba" providerId="ADAL" clId="{BC72D15E-DBCA-4690-853E-792AA93F8464}" dt="2025-05-14T11:49:00.620" v="220" actId="207"/>
          <ac:spMkLst>
            <pc:docMk/>
            <pc:sldMk cId="2242257251" sldId="382"/>
            <ac:spMk id="7" creationId="{00000000-0000-0000-0000-000000000000}"/>
          </ac:spMkLst>
        </pc:spChg>
        <pc:picChg chg="add mod">
          <ac:chgData name="Giesler, Klara GIZ" userId="c8eb932e-4332-4c6e-8f25-88eb24c81eba" providerId="ADAL" clId="{BC72D15E-DBCA-4690-853E-792AA93F8464}" dt="2025-05-14T11:54:34.896" v="333" actId="1076"/>
          <ac:picMkLst>
            <pc:docMk/>
            <pc:sldMk cId="2242257251" sldId="382"/>
            <ac:picMk id="2" creationId="{AAB1C4CD-3B4E-128C-F241-C81662037D19}"/>
          </ac:picMkLst>
        </pc:picChg>
        <pc:picChg chg="add mod">
          <ac:chgData name="Giesler, Klara GIZ" userId="c8eb932e-4332-4c6e-8f25-88eb24c81eba" providerId="ADAL" clId="{BC72D15E-DBCA-4690-853E-792AA93F8464}" dt="2025-05-14T11:54:30.153" v="330" actId="1076"/>
          <ac:picMkLst>
            <pc:docMk/>
            <pc:sldMk cId="2242257251" sldId="382"/>
            <ac:picMk id="3" creationId="{8CC7E40C-B91B-1D93-1D9E-FCD04361C171}"/>
          </ac:picMkLst>
        </pc:picChg>
        <pc:picChg chg="add mod">
          <ac:chgData name="Giesler, Klara GIZ" userId="c8eb932e-4332-4c6e-8f25-88eb24c81eba" providerId="ADAL" clId="{BC72D15E-DBCA-4690-853E-792AA93F8464}" dt="2025-05-14T11:54:22.050" v="327" actId="1076"/>
          <ac:picMkLst>
            <pc:docMk/>
            <pc:sldMk cId="2242257251" sldId="382"/>
            <ac:picMk id="4" creationId="{68D1127C-E750-4D44-AE95-A5B5B030918E}"/>
          </ac:picMkLst>
        </pc:picChg>
        <pc:picChg chg="del">
          <ac:chgData name="Giesler, Klara GIZ" userId="c8eb932e-4332-4c6e-8f25-88eb24c81eba" providerId="ADAL" clId="{BC72D15E-DBCA-4690-853E-792AA93F8464}" dt="2025-05-14T11:49:03.130" v="221" actId="478"/>
          <ac:picMkLst>
            <pc:docMk/>
            <pc:sldMk cId="2242257251" sldId="382"/>
            <ac:picMk id="9" creationId="{E21C94E5-1B9F-424C-9011-AFCC1DD80222}"/>
          </ac:picMkLst>
        </pc:picChg>
        <pc:picChg chg="mod">
          <ac:chgData name="Giesler, Klara GIZ" userId="c8eb932e-4332-4c6e-8f25-88eb24c81eba" providerId="ADAL" clId="{BC72D15E-DBCA-4690-853E-792AA93F8464}" dt="2025-05-14T11:54:26.518" v="328" actId="1076"/>
          <ac:picMkLst>
            <pc:docMk/>
            <pc:sldMk cId="2242257251" sldId="382"/>
            <ac:picMk id="11" creationId="{00000000-0000-0000-0000-000000000000}"/>
          </ac:picMkLst>
        </pc:picChg>
        <pc:picChg chg="del">
          <ac:chgData name="Giesler, Klara GIZ" userId="c8eb932e-4332-4c6e-8f25-88eb24c81eba" providerId="ADAL" clId="{BC72D15E-DBCA-4690-853E-792AA93F8464}" dt="2025-05-14T11:54:17.333" v="325" actId="478"/>
          <ac:picMkLst>
            <pc:docMk/>
            <pc:sldMk cId="2242257251" sldId="382"/>
            <ac:picMk id="13" creationId="{F2162C0D-3148-4B3F-BF24-37B0BC27C25E}"/>
          </ac:picMkLst>
        </pc:picChg>
        <pc:picChg chg="mod">
          <ac:chgData name="Giesler, Klara GIZ" userId="c8eb932e-4332-4c6e-8f25-88eb24c81eba" providerId="ADAL" clId="{BC72D15E-DBCA-4690-853E-792AA93F8464}" dt="2025-05-14T11:54:33.661" v="332" actId="1076"/>
          <ac:picMkLst>
            <pc:docMk/>
            <pc:sldMk cId="2242257251" sldId="382"/>
            <ac:picMk id="14" creationId="{6E3A166F-173C-4952-A556-E76AECD0D67D}"/>
          </ac:picMkLst>
        </pc:picChg>
        <pc:picChg chg="mod">
          <ac:chgData name="Giesler, Klara GIZ" userId="c8eb932e-4332-4c6e-8f25-88eb24c81eba" providerId="ADAL" clId="{BC72D15E-DBCA-4690-853E-792AA93F8464}" dt="2025-05-14T11:54:31.653" v="331" actId="1076"/>
          <ac:picMkLst>
            <pc:docMk/>
            <pc:sldMk cId="2242257251" sldId="382"/>
            <ac:picMk id="19" creationId="{DE6C11DF-76CD-41A4-8A8E-6C5E8FBC4AAA}"/>
          </ac:picMkLst>
        </pc:picChg>
      </pc:sldChg>
      <pc:sldChg chg="addSp delSp modSp mod">
        <pc:chgData name="Giesler, Klara GIZ" userId="c8eb932e-4332-4c6e-8f25-88eb24c81eba" providerId="ADAL" clId="{BC72D15E-DBCA-4690-853E-792AA93F8464}" dt="2025-05-14T12:41:14.764" v="791" actId="14100"/>
        <pc:sldMkLst>
          <pc:docMk/>
          <pc:sldMk cId="1399765243" sldId="384"/>
        </pc:sldMkLst>
        <pc:spChg chg="add del mod">
          <ac:chgData name="Giesler, Klara GIZ" userId="c8eb932e-4332-4c6e-8f25-88eb24c81eba" providerId="ADAL" clId="{BC72D15E-DBCA-4690-853E-792AA93F8464}" dt="2025-05-14T10:11:03.781" v="57" actId="478"/>
          <ac:spMkLst>
            <pc:docMk/>
            <pc:sldMk cId="1399765243" sldId="384"/>
            <ac:spMk id="3" creationId="{6D0807BC-987B-A7FB-84FC-A4B220E7936D}"/>
          </ac:spMkLst>
        </pc:spChg>
        <pc:spChg chg="del">
          <ac:chgData name="Giesler, Klara GIZ" userId="c8eb932e-4332-4c6e-8f25-88eb24c81eba" providerId="ADAL" clId="{BC72D15E-DBCA-4690-853E-792AA93F8464}" dt="2025-05-14T10:11:01.462" v="55" actId="478"/>
          <ac:spMkLst>
            <pc:docMk/>
            <pc:sldMk cId="1399765243" sldId="384"/>
            <ac:spMk id="4" creationId="{00000000-0000-0000-0000-000000000000}"/>
          </ac:spMkLst>
        </pc:spChg>
        <pc:spChg chg="add mod">
          <ac:chgData name="Giesler, Klara GIZ" userId="c8eb932e-4332-4c6e-8f25-88eb24c81eba" providerId="ADAL" clId="{BC72D15E-DBCA-4690-853E-792AA93F8464}" dt="2025-05-14T12:41:14.764" v="791" actId="14100"/>
          <ac:spMkLst>
            <pc:docMk/>
            <pc:sldMk cId="1399765243" sldId="384"/>
            <ac:spMk id="5" creationId="{56E2F7F5-F6C6-3FC3-D1FD-3B908BA3740C}"/>
          </ac:spMkLst>
        </pc:spChg>
      </pc:sldChg>
      <pc:sldChg chg="addSp delSp modSp mod">
        <pc:chgData name="Giesler, Klara GIZ" userId="c8eb932e-4332-4c6e-8f25-88eb24c81eba" providerId="ADAL" clId="{BC72D15E-DBCA-4690-853E-792AA93F8464}" dt="2025-05-14T10:15:04.072" v="100" actId="1076"/>
        <pc:sldMkLst>
          <pc:docMk/>
          <pc:sldMk cId="2799073696" sldId="389"/>
        </pc:sldMkLst>
        <pc:spChg chg="add del mod">
          <ac:chgData name="Giesler, Klara GIZ" userId="c8eb932e-4332-4c6e-8f25-88eb24c81eba" providerId="ADAL" clId="{BC72D15E-DBCA-4690-853E-792AA93F8464}" dt="2025-05-14T10:12:32.728" v="72" actId="478"/>
          <ac:spMkLst>
            <pc:docMk/>
            <pc:sldMk cId="2799073696" sldId="389"/>
            <ac:spMk id="3" creationId="{9F25F078-32F9-2234-36D4-F7C7DE52035F}"/>
          </ac:spMkLst>
        </pc:spChg>
        <pc:spChg chg="mod ord">
          <ac:chgData name="Giesler, Klara GIZ" userId="c8eb932e-4332-4c6e-8f25-88eb24c81eba" providerId="ADAL" clId="{BC72D15E-DBCA-4690-853E-792AA93F8464}" dt="2025-05-14T10:15:04.072" v="100" actId="1076"/>
          <ac:spMkLst>
            <pc:docMk/>
            <pc:sldMk cId="2799073696" sldId="389"/>
            <ac:spMk id="4" creationId="{00000000-0000-0000-0000-000000000000}"/>
          </ac:spMkLst>
        </pc:spChg>
        <pc:graphicFrameChg chg="del modGraphic">
          <ac:chgData name="Giesler, Klara GIZ" userId="c8eb932e-4332-4c6e-8f25-88eb24c81eba" providerId="ADAL" clId="{BC72D15E-DBCA-4690-853E-792AA93F8464}" dt="2025-05-14T10:12:31.444" v="71" actId="478"/>
          <ac:graphicFrameMkLst>
            <pc:docMk/>
            <pc:sldMk cId="2799073696" sldId="389"/>
            <ac:graphicFrameMk id="7" creationId="{00000000-0000-0000-0000-000000000000}"/>
          </ac:graphicFrameMkLst>
        </pc:graphicFrameChg>
        <pc:picChg chg="add mod">
          <ac:chgData name="Giesler, Klara GIZ" userId="c8eb932e-4332-4c6e-8f25-88eb24c81eba" providerId="ADAL" clId="{BC72D15E-DBCA-4690-853E-792AA93F8464}" dt="2025-05-14T10:13:33.289" v="84" actId="1076"/>
          <ac:picMkLst>
            <pc:docMk/>
            <pc:sldMk cId="2799073696" sldId="389"/>
            <ac:picMk id="8" creationId="{4246A336-C51E-96BD-8823-9B41145BC469}"/>
          </ac:picMkLst>
        </pc:picChg>
        <pc:picChg chg="del">
          <ac:chgData name="Giesler, Klara GIZ" userId="c8eb932e-4332-4c6e-8f25-88eb24c81eba" providerId="ADAL" clId="{BC72D15E-DBCA-4690-853E-792AA93F8464}" dt="2025-05-14T10:12:33.480" v="73" actId="478"/>
          <ac:picMkLst>
            <pc:docMk/>
            <pc:sldMk cId="2799073696" sldId="389"/>
            <ac:picMk id="9" creationId="{00000000-0000-0000-0000-000000000000}"/>
          </ac:picMkLst>
        </pc:picChg>
        <pc:picChg chg="del">
          <ac:chgData name="Giesler, Klara GIZ" userId="c8eb932e-4332-4c6e-8f25-88eb24c81eba" providerId="ADAL" clId="{BC72D15E-DBCA-4690-853E-792AA93F8464}" dt="2025-05-14T10:12:34.033" v="74" actId="478"/>
          <ac:picMkLst>
            <pc:docMk/>
            <pc:sldMk cId="2799073696" sldId="389"/>
            <ac:picMk id="10" creationId="{00000000-0000-0000-0000-000000000000}"/>
          </ac:picMkLst>
        </pc:picChg>
        <pc:picChg chg="del">
          <ac:chgData name="Giesler, Klara GIZ" userId="c8eb932e-4332-4c6e-8f25-88eb24c81eba" providerId="ADAL" clId="{BC72D15E-DBCA-4690-853E-792AA93F8464}" dt="2025-05-14T10:12:34.552" v="75" actId="478"/>
          <ac:picMkLst>
            <pc:docMk/>
            <pc:sldMk cId="2799073696" sldId="389"/>
            <ac:picMk id="11" creationId="{00000000-0000-0000-0000-000000000000}"/>
          </ac:picMkLst>
        </pc:picChg>
        <pc:picChg chg="del">
          <ac:chgData name="Giesler, Klara GIZ" userId="c8eb932e-4332-4c6e-8f25-88eb24c81eba" providerId="ADAL" clId="{BC72D15E-DBCA-4690-853E-792AA93F8464}" dt="2025-05-14T10:12:35.056" v="76" actId="478"/>
          <ac:picMkLst>
            <pc:docMk/>
            <pc:sldMk cId="2799073696" sldId="389"/>
            <ac:picMk id="13" creationId="{00000000-0000-0000-0000-000000000000}"/>
          </ac:picMkLst>
        </pc:picChg>
        <pc:picChg chg="del">
          <ac:chgData name="Giesler, Klara GIZ" userId="c8eb932e-4332-4c6e-8f25-88eb24c81eba" providerId="ADAL" clId="{BC72D15E-DBCA-4690-853E-792AA93F8464}" dt="2025-05-14T10:12:35.683" v="77" actId="478"/>
          <ac:picMkLst>
            <pc:docMk/>
            <pc:sldMk cId="2799073696" sldId="389"/>
            <ac:picMk id="14" creationId="{00000000-0000-0000-0000-000000000000}"/>
          </ac:picMkLst>
        </pc:picChg>
      </pc:sldChg>
      <pc:sldChg chg="del">
        <pc:chgData name="Giesler, Klara GIZ" userId="c8eb932e-4332-4c6e-8f25-88eb24c81eba" providerId="ADAL" clId="{BC72D15E-DBCA-4690-853E-792AA93F8464}" dt="2025-05-14T11:58:21.941" v="392" actId="47"/>
        <pc:sldMkLst>
          <pc:docMk/>
          <pc:sldMk cId="1921506058" sldId="390"/>
        </pc:sldMkLst>
      </pc:sldChg>
      <pc:sldChg chg="modSp mod">
        <pc:chgData name="Giesler, Klara GIZ" userId="c8eb932e-4332-4c6e-8f25-88eb24c81eba" providerId="ADAL" clId="{BC72D15E-DBCA-4690-853E-792AA93F8464}" dt="2025-05-14T12:29:16.138" v="504" actId="2711"/>
        <pc:sldMkLst>
          <pc:docMk/>
          <pc:sldMk cId="3599956617" sldId="392"/>
        </pc:sldMkLst>
        <pc:spChg chg="mod">
          <ac:chgData name="Giesler, Klara GIZ" userId="c8eb932e-4332-4c6e-8f25-88eb24c81eba" providerId="ADAL" clId="{BC72D15E-DBCA-4690-853E-792AA93F8464}" dt="2025-05-14T12:29:16.138" v="504" actId="2711"/>
          <ac:spMkLst>
            <pc:docMk/>
            <pc:sldMk cId="3599956617" sldId="392"/>
            <ac:spMk id="10" creationId="{F5D89BA9-CC0F-47BE-B3A2-48B84AD58251}"/>
          </ac:spMkLst>
        </pc:spChg>
      </pc:sldChg>
      <pc:sldChg chg="modSp mod">
        <pc:chgData name="Giesler, Klara GIZ" userId="c8eb932e-4332-4c6e-8f25-88eb24c81eba" providerId="ADAL" clId="{BC72D15E-DBCA-4690-853E-792AA93F8464}" dt="2025-05-14T10:11:49.033" v="65" actId="1076"/>
        <pc:sldMkLst>
          <pc:docMk/>
          <pc:sldMk cId="576875812" sldId="398"/>
        </pc:sldMkLst>
        <pc:spChg chg="mod">
          <ac:chgData name="Giesler, Klara GIZ" userId="c8eb932e-4332-4c6e-8f25-88eb24c81eba" providerId="ADAL" clId="{BC72D15E-DBCA-4690-853E-792AA93F8464}" dt="2025-05-14T10:11:49.033" v="65" actId="1076"/>
          <ac:spMkLst>
            <pc:docMk/>
            <pc:sldMk cId="576875812" sldId="398"/>
            <ac:spMk id="2" creationId="{00000000-0000-0000-0000-000000000000}"/>
          </ac:spMkLst>
        </pc:spChg>
      </pc:sldChg>
      <pc:sldChg chg="modSp mod">
        <pc:chgData name="Giesler, Klara GIZ" userId="c8eb932e-4332-4c6e-8f25-88eb24c81eba" providerId="ADAL" clId="{BC72D15E-DBCA-4690-853E-792AA93F8464}" dt="2025-05-14T12:33:24.942" v="522" actId="1076"/>
        <pc:sldMkLst>
          <pc:docMk/>
          <pc:sldMk cId="4235200952" sldId="400"/>
        </pc:sldMkLst>
        <pc:spChg chg="mod">
          <ac:chgData name="Giesler, Klara GIZ" userId="c8eb932e-4332-4c6e-8f25-88eb24c81eba" providerId="ADAL" clId="{BC72D15E-DBCA-4690-853E-792AA93F8464}" dt="2025-05-14T12:33:24.942" v="522" actId="1076"/>
          <ac:spMkLst>
            <pc:docMk/>
            <pc:sldMk cId="4235200952" sldId="400"/>
            <ac:spMk id="6" creationId="{40118574-A433-4EBF-B588-3053AC6A2D61}"/>
          </ac:spMkLst>
        </pc:spChg>
        <pc:graphicFrameChg chg="mod modGraphic">
          <ac:chgData name="Giesler, Klara GIZ" userId="c8eb932e-4332-4c6e-8f25-88eb24c81eba" providerId="ADAL" clId="{BC72D15E-DBCA-4690-853E-792AA93F8464}" dt="2025-05-14T12:30:42.526" v="519" actId="207"/>
          <ac:graphicFrameMkLst>
            <pc:docMk/>
            <pc:sldMk cId="4235200952" sldId="400"/>
            <ac:graphicFrameMk id="8" creationId="{00000000-0000-0000-0000-000000000000}"/>
          </ac:graphicFrameMkLst>
        </pc:graphicFrameChg>
      </pc:sldChg>
      <pc:sldChg chg="modSp mod">
        <pc:chgData name="Giesler, Klara GIZ" userId="c8eb932e-4332-4c6e-8f25-88eb24c81eba" providerId="ADAL" clId="{BC72D15E-DBCA-4690-853E-792AA93F8464}" dt="2025-05-14T11:55:11.841" v="334" actId="207"/>
        <pc:sldMkLst>
          <pc:docMk/>
          <pc:sldMk cId="3130837789" sldId="412"/>
        </pc:sldMkLst>
        <pc:spChg chg="mod">
          <ac:chgData name="Giesler, Klara GIZ" userId="c8eb932e-4332-4c6e-8f25-88eb24c81eba" providerId="ADAL" clId="{BC72D15E-DBCA-4690-853E-792AA93F8464}" dt="2025-05-14T11:55:11.841" v="334" actId="207"/>
          <ac:spMkLst>
            <pc:docMk/>
            <pc:sldMk cId="3130837789" sldId="412"/>
            <ac:spMk id="4" creationId="{00000000-0000-0000-0000-000000000000}"/>
          </ac:spMkLst>
        </pc:spChg>
        <pc:spChg chg="mod">
          <ac:chgData name="Giesler, Klara GIZ" userId="c8eb932e-4332-4c6e-8f25-88eb24c81eba" providerId="ADAL" clId="{BC72D15E-DBCA-4690-853E-792AA93F8464}" dt="2025-05-14T11:49:25.446" v="223" actId="2711"/>
          <ac:spMkLst>
            <pc:docMk/>
            <pc:sldMk cId="3130837789" sldId="412"/>
            <ac:spMk id="12" creationId="{00000000-0000-0000-0000-000000000000}"/>
          </ac:spMkLst>
        </pc:spChg>
      </pc:sldChg>
      <pc:sldChg chg="addSp delSp modSp mod">
        <pc:chgData name="Giesler, Klara GIZ" userId="c8eb932e-4332-4c6e-8f25-88eb24c81eba" providerId="ADAL" clId="{BC72D15E-DBCA-4690-853E-792AA93F8464}" dt="2025-05-14T12:38:49.873" v="747" actId="1076"/>
        <pc:sldMkLst>
          <pc:docMk/>
          <pc:sldMk cId="3414579653" sldId="419"/>
        </pc:sldMkLst>
        <pc:spChg chg="del">
          <ac:chgData name="Giesler, Klara GIZ" userId="c8eb932e-4332-4c6e-8f25-88eb24c81eba" providerId="ADAL" clId="{BC72D15E-DBCA-4690-853E-792AA93F8464}" dt="2025-05-14T12:37:55.195" v="728" actId="478"/>
          <ac:spMkLst>
            <pc:docMk/>
            <pc:sldMk cId="3414579653" sldId="419"/>
            <ac:spMk id="3" creationId="{00000000-0000-0000-0000-000000000000}"/>
          </ac:spMkLst>
        </pc:spChg>
        <pc:spChg chg="del mod">
          <ac:chgData name="Giesler, Klara GIZ" userId="c8eb932e-4332-4c6e-8f25-88eb24c81eba" providerId="ADAL" clId="{BC72D15E-DBCA-4690-853E-792AA93F8464}" dt="2025-05-14T12:37:37.885" v="723" actId="478"/>
          <ac:spMkLst>
            <pc:docMk/>
            <pc:sldMk cId="3414579653" sldId="419"/>
            <ac:spMk id="6" creationId="{00000000-0000-0000-0000-000000000000}"/>
          </ac:spMkLst>
        </pc:spChg>
        <pc:spChg chg="del">
          <ac:chgData name="Giesler, Klara GIZ" userId="c8eb932e-4332-4c6e-8f25-88eb24c81eba" providerId="ADAL" clId="{BC72D15E-DBCA-4690-853E-792AA93F8464}" dt="2025-05-14T12:37:27.660" v="720" actId="478"/>
          <ac:spMkLst>
            <pc:docMk/>
            <pc:sldMk cId="3414579653" sldId="419"/>
            <ac:spMk id="8" creationId="{00000000-0000-0000-0000-000000000000}"/>
          </ac:spMkLst>
        </pc:spChg>
        <pc:spChg chg="mod">
          <ac:chgData name="Giesler, Klara GIZ" userId="c8eb932e-4332-4c6e-8f25-88eb24c81eba" providerId="ADAL" clId="{BC72D15E-DBCA-4690-853E-792AA93F8464}" dt="2025-05-14T12:38:14.113" v="731" actId="1076"/>
          <ac:spMkLst>
            <pc:docMk/>
            <pc:sldMk cId="3414579653" sldId="419"/>
            <ac:spMk id="9" creationId="{00000000-0000-0000-0000-000000000000}"/>
          </ac:spMkLst>
        </pc:spChg>
        <pc:spChg chg="del">
          <ac:chgData name="Giesler, Klara GIZ" userId="c8eb932e-4332-4c6e-8f25-88eb24c81eba" providerId="ADAL" clId="{BC72D15E-DBCA-4690-853E-792AA93F8464}" dt="2025-05-14T12:37:25.252" v="718" actId="478"/>
          <ac:spMkLst>
            <pc:docMk/>
            <pc:sldMk cId="3414579653" sldId="419"/>
            <ac:spMk id="10" creationId="{00000000-0000-0000-0000-000000000000}"/>
          </ac:spMkLst>
        </pc:spChg>
        <pc:spChg chg="add mod">
          <ac:chgData name="Giesler, Klara GIZ" userId="c8eb932e-4332-4c6e-8f25-88eb24c81eba" providerId="ADAL" clId="{BC72D15E-DBCA-4690-853E-792AA93F8464}" dt="2025-05-14T12:38:19.708" v="733" actId="1076"/>
          <ac:spMkLst>
            <pc:docMk/>
            <pc:sldMk cId="3414579653" sldId="419"/>
            <ac:spMk id="12" creationId="{6C1784CA-9270-B0D9-6C63-A2D5A907BE3E}"/>
          </ac:spMkLst>
        </pc:spChg>
        <pc:spChg chg="add mod">
          <ac:chgData name="Giesler, Klara GIZ" userId="c8eb932e-4332-4c6e-8f25-88eb24c81eba" providerId="ADAL" clId="{BC72D15E-DBCA-4690-853E-792AA93F8464}" dt="2025-05-14T12:38:49.873" v="747" actId="1076"/>
          <ac:spMkLst>
            <pc:docMk/>
            <pc:sldMk cId="3414579653" sldId="419"/>
            <ac:spMk id="14" creationId="{81F10047-98ED-C415-1F41-CD37B03AC836}"/>
          </ac:spMkLst>
        </pc:spChg>
        <pc:grpChg chg="del">
          <ac:chgData name="Giesler, Klara GIZ" userId="c8eb932e-4332-4c6e-8f25-88eb24c81eba" providerId="ADAL" clId="{BC72D15E-DBCA-4690-853E-792AA93F8464}" dt="2025-05-14T12:37:26.185" v="719" actId="478"/>
          <ac:grpSpMkLst>
            <pc:docMk/>
            <pc:sldMk cId="3414579653" sldId="419"/>
            <ac:grpSpMk id="16" creationId="{00000000-0000-0000-0000-000000000000}"/>
          </ac:grpSpMkLst>
        </pc:grpChg>
        <pc:picChg chg="add mod">
          <ac:chgData name="Giesler, Klara GIZ" userId="c8eb932e-4332-4c6e-8f25-88eb24c81eba" providerId="ADAL" clId="{BC72D15E-DBCA-4690-853E-792AA93F8464}" dt="2025-05-14T12:38:17.296" v="732" actId="1076"/>
          <ac:picMkLst>
            <pc:docMk/>
            <pc:sldMk cId="3414579653" sldId="419"/>
            <ac:picMk id="4" creationId="{CC4FCA5A-A791-44AC-F6A3-F0C08B4AFC02}"/>
          </ac:picMkLst>
        </pc:picChg>
        <pc:picChg chg="add mod">
          <ac:chgData name="Giesler, Klara GIZ" userId="c8eb932e-4332-4c6e-8f25-88eb24c81eba" providerId="ADAL" clId="{BC72D15E-DBCA-4690-853E-792AA93F8464}" dt="2025-05-14T12:37:55.899" v="729"/>
          <ac:picMkLst>
            <pc:docMk/>
            <pc:sldMk cId="3414579653" sldId="419"/>
            <ac:picMk id="13" creationId="{D3BB36D0-2454-622E-E81F-195E410D5E4E}"/>
          </ac:picMkLst>
        </pc:picChg>
        <pc:picChg chg="del">
          <ac:chgData name="Giesler, Klara GIZ" userId="c8eb932e-4332-4c6e-8f25-88eb24c81eba" providerId="ADAL" clId="{BC72D15E-DBCA-4690-853E-792AA93F8464}" dt="2025-05-14T12:37:28.268" v="721" actId="478"/>
          <ac:picMkLst>
            <pc:docMk/>
            <pc:sldMk cId="3414579653" sldId="419"/>
            <ac:picMk id="17" creationId="{00000000-0000-0000-0000-000000000000}"/>
          </ac:picMkLst>
        </pc:picChg>
        <pc:picChg chg="del">
          <ac:chgData name="Giesler, Klara GIZ" userId="c8eb932e-4332-4c6e-8f25-88eb24c81eba" providerId="ADAL" clId="{BC72D15E-DBCA-4690-853E-792AA93F8464}" dt="2025-05-14T12:37:38.714" v="724" actId="478"/>
          <ac:picMkLst>
            <pc:docMk/>
            <pc:sldMk cId="3414579653" sldId="419"/>
            <ac:picMk id="3077" creationId="{00000000-0000-0000-0000-000000000000}"/>
          </ac:picMkLst>
        </pc:picChg>
      </pc:sldChg>
      <pc:sldChg chg="modSp mod">
        <pc:chgData name="Giesler, Klara GIZ" userId="c8eb932e-4332-4c6e-8f25-88eb24c81eba" providerId="ADAL" clId="{BC72D15E-DBCA-4690-853E-792AA93F8464}" dt="2025-05-14T12:26:39.375" v="482" actId="20577"/>
        <pc:sldMkLst>
          <pc:docMk/>
          <pc:sldMk cId="3617855804" sldId="422"/>
        </pc:sldMkLst>
        <pc:spChg chg="mod">
          <ac:chgData name="Giesler, Klara GIZ" userId="c8eb932e-4332-4c6e-8f25-88eb24c81eba" providerId="ADAL" clId="{BC72D15E-DBCA-4690-853E-792AA93F8464}" dt="2025-05-14T12:18:36.947" v="457" actId="2711"/>
          <ac:spMkLst>
            <pc:docMk/>
            <pc:sldMk cId="3617855804" sldId="422"/>
            <ac:spMk id="2" creationId="{00000000-0000-0000-0000-000000000000}"/>
          </ac:spMkLst>
        </pc:spChg>
        <pc:spChg chg="mod">
          <ac:chgData name="Giesler, Klara GIZ" userId="c8eb932e-4332-4c6e-8f25-88eb24c81eba" providerId="ADAL" clId="{BC72D15E-DBCA-4690-853E-792AA93F8464}" dt="2025-05-14T12:26:39.375" v="482" actId="20577"/>
          <ac:spMkLst>
            <pc:docMk/>
            <pc:sldMk cId="3617855804" sldId="422"/>
            <ac:spMk id="6" creationId="{00000000-0000-0000-0000-000000000000}"/>
          </ac:spMkLst>
        </pc:spChg>
      </pc:sldChg>
      <pc:sldChg chg="modSp mod">
        <pc:chgData name="Giesler, Klara GIZ" userId="c8eb932e-4332-4c6e-8f25-88eb24c81eba" providerId="ADAL" clId="{BC72D15E-DBCA-4690-853E-792AA93F8464}" dt="2025-05-14T12:33:53.468" v="537" actId="122"/>
        <pc:sldMkLst>
          <pc:docMk/>
          <pc:sldMk cId="580758043" sldId="424"/>
        </pc:sldMkLst>
        <pc:spChg chg="mod">
          <ac:chgData name="Giesler, Klara GIZ" userId="c8eb932e-4332-4c6e-8f25-88eb24c81eba" providerId="ADAL" clId="{BC72D15E-DBCA-4690-853E-792AA93F8464}" dt="2025-05-14T12:33:53.468" v="537" actId="122"/>
          <ac:spMkLst>
            <pc:docMk/>
            <pc:sldMk cId="580758043" sldId="424"/>
            <ac:spMk id="5" creationId="{54730DDF-429E-45C4-B291-453667D45E2B}"/>
          </ac:spMkLst>
        </pc:spChg>
      </pc:sldChg>
      <pc:sldChg chg="del">
        <pc:chgData name="Giesler, Klara GIZ" userId="c8eb932e-4332-4c6e-8f25-88eb24c81eba" providerId="ADAL" clId="{BC72D15E-DBCA-4690-853E-792AA93F8464}" dt="2025-05-14T12:34:19.582" v="541" actId="47"/>
        <pc:sldMkLst>
          <pc:docMk/>
          <pc:sldMk cId="2547093313" sldId="425"/>
        </pc:sldMkLst>
      </pc:sldChg>
      <pc:sldChg chg="modSp add del mod">
        <pc:chgData name="Giesler, Klara GIZ" userId="c8eb932e-4332-4c6e-8f25-88eb24c81eba" providerId="ADAL" clId="{BC72D15E-DBCA-4690-853E-792AA93F8464}" dt="2025-05-14T12:36:07.425" v="650" actId="113"/>
        <pc:sldMkLst>
          <pc:docMk/>
          <pc:sldMk cId="2494457636" sldId="426"/>
        </pc:sldMkLst>
        <pc:spChg chg="mod">
          <ac:chgData name="Giesler, Klara GIZ" userId="c8eb932e-4332-4c6e-8f25-88eb24c81eba" providerId="ADAL" clId="{BC72D15E-DBCA-4690-853E-792AA93F8464}" dt="2025-05-14T12:36:07.425" v="650" actId="113"/>
          <ac:spMkLst>
            <pc:docMk/>
            <pc:sldMk cId="2494457636" sldId="426"/>
            <ac:spMk id="2" creationId="{40A42C3A-1F61-4A0E-83D5-86F3A2E8AA9C}"/>
          </ac:spMkLst>
        </pc:spChg>
      </pc:sldChg>
      <pc:sldChg chg="modSp add del mod">
        <pc:chgData name="Giesler, Klara GIZ" userId="c8eb932e-4332-4c6e-8f25-88eb24c81eba" providerId="ADAL" clId="{BC72D15E-DBCA-4690-853E-792AA93F8464}" dt="2025-05-14T12:37:16.801" v="717" actId="1076"/>
        <pc:sldMkLst>
          <pc:docMk/>
          <pc:sldMk cId="826939290" sldId="427"/>
        </pc:sldMkLst>
        <pc:spChg chg="mod">
          <ac:chgData name="Giesler, Klara GIZ" userId="c8eb932e-4332-4c6e-8f25-88eb24c81eba" providerId="ADAL" clId="{BC72D15E-DBCA-4690-853E-792AA93F8464}" dt="2025-05-14T12:37:16.801" v="717" actId="1076"/>
          <ac:spMkLst>
            <pc:docMk/>
            <pc:sldMk cId="826939290" sldId="427"/>
            <ac:spMk id="4" creationId="{61165C44-1242-4F60-8EB9-9755EED2413A}"/>
          </ac:spMkLst>
        </pc:spChg>
      </pc:sldChg>
      <pc:sldChg chg="del">
        <pc:chgData name="Giesler, Klara GIZ" userId="c8eb932e-4332-4c6e-8f25-88eb24c81eba" providerId="ADAL" clId="{BC72D15E-DBCA-4690-853E-792AA93F8464}" dt="2025-05-14T10:17:30.729" v="151" actId="2696"/>
        <pc:sldMkLst>
          <pc:docMk/>
          <pc:sldMk cId="1653085463" sldId="430"/>
        </pc:sldMkLst>
      </pc:sldChg>
      <pc:sldChg chg="del">
        <pc:chgData name="Giesler, Klara GIZ" userId="c8eb932e-4332-4c6e-8f25-88eb24c81eba" providerId="ADAL" clId="{BC72D15E-DBCA-4690-853E-792AA93F8464}" dt="2025-05-14T11:48:18.323" v="216" actId="47"/>
        <pc:sldMkLst>
          <pc:docMk/>
          <pc:sldMk cId="3276113496" sldId="431"/>
        </pc:sldMkLst>
      </pc:sldChg>
      <pc:sldChg chg="modSp mod">
        <pc:chgData name="Giesler, Klara GIZ" userId="c8eb932e-4332-4c6e-8f25-88eb24c81eba" providerId="ADAL" clId="{BC72D15E-DBCA-4690-853E-792AA93F8464}" dt="2025-05-14T12:02:55.523" v="446" actId="14100"/>
        <pc:sldMkLst>
          <pc:docMk/>
          <pc:sldMk cId="2992490246" sldId="432"/>
        </pc:sldMkLst>
        <pc:spChg chg="mod">
          <ac:chgData name="Giesler, Klara GIZ" userId="c8eb932e-4332-4c6e-8f25-88eb24c81eba" providerId="ADAL" clId="{BC72D15E-DBCA-4690-853E-792AA93F8464}" dt="2025-05-14T12:02:55.523" v="446" actId="14100"/>
          <ac:spMkLst>
            <pc:docMk/>
            <pc:sldMk cId="2992490246" sldId="432"/>
            <ac:spMk id="4" creationId="{00000000-0000-0000-0000-000000000000}"/>
          </ac:spMkLst>
        </pc:spChg>
      </pc:sldChg>
      <pc:sldChg chg="modSp mod">
        <pc:chgData name="Giesler, Klara GIZ" userId="c8eb932e-4332-4c6e-8f25-88eb24c81eba" providerId="ADAL" clId="{BC72D15E-DBCA-4690-853E-792AA93F8464}" dt="2025-05-14T12:29:01.010" v="503" actId="2711"/>
        <pc:sldMkLst>
          <pc:docMk/>
          <pc:sldMk cId="1991249697" sldId="433"/>
        </pc:sldMkLst>
        <pc:spChg chg="mod">
          <ac:chgData name="Giesler, Klara GIZ" userId="c8eb932e-4332-4c6e-8f25-88eb24c81eba" providerId="ADAL" clId="{BC72D15E-DBCA-4690-853E-792AA93F8464}" dt="2025-05-14T12:29:01.010" v="503" actId="2711"/>
          <ac:spMkLst>
            <pc:docMk/>
            <pc:sldMk cId="1991249697" sldId="433"/>
            <ac:spMk id="4" creationId="{00000000-0000-0000-0000-000000000000}"/>
          </ac:spMkLst>
        </pc:spChg>
      </pc:sldChg>
      <pc:sldChg chg="del">
        <pc:chgData name="Giesler, Klara GIZ" userId="c8eb932e-4332-4c6e-8f25-88eb24c81eba" providerId="ADAL" clId="{BC72D15E-DBCA-4690-853E-792AA93F8464}" dt="2025-05-14T12:35:09.293" v="590" actId="47"/>
        <pc:sldMkLst>
          <pc:docMk/>
          <pc:sldMk cId="1194272791" sldId="435"/>
        </pc:sldMkLst>
      </pc:sldChg>
      <pc:sldChg chg="del">
        <pc:chgData name="Giesler, Klara GIZ" userId="c8eb932e-4332-4c6e-8f25-88eb24c81eba" providerId="ADAL" clId="{BC72D15E-DBCA-4690-853E-792AA93F8464}" dt="2025-05-14T12:35:12.036" v="591" actId="47"/>
        <pc:sldMkLst>
          <pc:docMk/>
          <pc:sldMk cId="960804932" sldId="439"/>
        </pc:sldMkLst>
      </pc:sldChg>
      <pc:sldChg chg="delSp modSp mod">
        <pc:chgData name="Giesler, Klara GIZ" userId="c8eb932e-4332-4c6e-8f25-88eb24c81eba" providerId="ADAL" clId="{BC72D15E-DBCA-4690-853E-792AA93F8464}" dt="2025-05-14T12:28:48.189" v="502" actId="1076"/>
        <pc:sldMkLst>
          <pc:docMk/>
          <pc:sldMk cId="4007997933" sldId="441"/>
        </pc:sldMkLst>
        <pc:spChg chg="mod">
          <ac:chgData name="Giesler, Klara GIZ" userId="c8eb932e-4332-4c6e-8f25-88eb24c81eba" providerId="ADAL" clId="{BC72D15E-DBCA-4690-853E-792AA93F8464}" dt="2025-05-14T12:28:43.976" v="501" actId="1076"/>
          <ac:spMkLst>
            <pc:docMk/>
            <pc:sldMk cId="4007997933" sldId="441"/>
            <ac:spMk id="2" creationId="{00000000-0000-0000-0000-000000000000}"/>
          </ac:spMkLst>
        </pc:spChg>
        <pc:spChg chg="mod">
          <ac:chgData name="Giesler, Klara GIZ" userId="c8eb932e-4332-4c6e-8f25-88eb24c81eba" providerId="ADAL" clId="{BC72D15E-DBCA-4690-853E-792AA93F8464}" dt="2025-05-14T12:28:48.189" v="502" actId="1076"/>
          <ac:spMkLst>
            <pc:docMk/>
            <pc:sldMk cId="4007997933" sldId="441"/>
            <ac:spMk id="5" creationId="{9945B89A-3C0F-47F1-9BC7-FD2E9302EA6F}"/>
          </ac:spMkLst>
        </pc:spChg>
        <pc:spChg chg="del">
          <ac:chgData name="Giesler, Klara GIZ" userId="c8eb932e-4332-4c6e-8f25-88eb24c81eba" providerId="ADAL" clId="{BC72D15E-DBCA-4690-853E-792AA93F8464}" dt="2025-05-14T12:28:34.376" v="498" actId="478"/>
          <ac:spMkLst>
            <pc:docMk/>
            <pc:sldMk cId="4007997933" sldId="441"/>
            <ac:spMk id="7" creationId="{F623AA86-D4B6-459C-944D-5DB6AFF19B47}"/>
          </ac:spMkLst>
        </pc:spChg>
        <pc:graphicFrameChg chg="mod">
          <ac:chgData name="Giesler, Klara GIZ" userId="c8eb932e-4332-4c6e-8f25-88eb24c81eba" providerId="ADAL" clId="{BC72D15E-DBCA-4690-853E-792AA93F8464}" dt="2025-05-14T12:28:39.145" v="499" actId="1076"/>
          <ac:graphicFrameMkLst>
            <pc:docMk/>
            <pc:sldMk cId="4007997933" sldId="441"/>
            <ac:graphicFrameMk id="8" creationId="{75597197-BE1D-44EB-8B61-0746D99985EF}"/>
          </ac:graphicFrameMkLst>
        </pc:graphicFrameChg>
      </pc:sldChg>
      <pc:sldChg chg="del">
        <pc:chgData name="Giesler, Klara GIZ" userId="c8eb932e-4332-4c6e-8f25-88eb24c81eba" providerId="ADAL" clId="{BC72D15E-DBCA-4690-853E-792AA93F8464}" dt="2025-05-14T11:58:18.326" v="391" actId="47"/>
        <pc:sldMkLst>
          <pc:docMk/>
          <pc:sldMk cId="648465773" sldId="442"/>
        </pc:sldMkLst>
      </pc:sldChg>
      <pc:sldChg chg="del">
        <pc:chgData name="Giesler, Klara GIZ" userId="c8eb932e-4332-4c6e-8f25-88eb24c81eba" providerId="ADAL" clId="{BC72D15E-DBCA-4690-853E-792AA93F8464}" dt="2025-05-14T11:58:31.933" v="393" actId="47"/>
        <pc:sldMkLst>
          <pc:docMk/>
          <pc:sldMk cId="3031093495" sldId="443"/>
        </pc:sldMkLst>
      </pc:sldChg>
      <pc:sldChg chg="addSp delSp modSp new mod">
        <pc:chgData name="Giesler, Klara GIZ" userId="c8eb932e-4332-4c6e-8f25-88eb24c81eba" providerId="ADAL" clId="{BC72D15E-DBCA-4690-853E-792AA93F8464}" dt="2025-05-14T10:19:53.095" v="196" actId="20577"/>
        <pc:sldMkLst>
          <pc:docMk/>
          <pc:sldMk cId="456493832" sldId="444"/>
        </pc:sldMkLst>
        <pc:spChg chg="del">
          <ac:chgData name="Giesler, Klara GIZ" userId="c8eb932e-4332-4c6e-8f25-88eb24c81eba" providerId="ADAL" clId="{BC72D15E-DBCA-4690-853E-792AA93F8464}" dt="2025-05-14T10:19:42.389" v="177" actId="478"/>
          <ac:spMkLst>
            <pc:docMk/>
            <pc:sldMk cId="456493832" sldId="444"/>
            <ac:spMk id="4" creationId="{91B4D59C-03D9-12F0-1010-FB4A5CDC301D}"/>
          </ac:spMkLst>
        </pc:spChg>
        <pc:spChg chg="del">
          <ac:chgData name="Giesler, Klara GIZ" userId="c8eb932e-4332-4c6e-8f25-88eb24c81eba" providerId="ADAL" clId="{BC72D15E-DBCA-4690-853E-792AA93F8464}" dt="2025-05-14T10:19:41.268" v="176" actId="478"/>
          <ac:spMkLst>
            <pc:docMk/>
            <pc:sldMk cId="456493832" sldId="444"/>
            <ac:spMk id="5" creationId="{8B953165-31EA-DA99-FC14-AB229FFA61A3}"/>
          </ac:spMkLst>
        </pc:spChg>
        <pc:spChg chg="del">
          <ac:chgData name="Giesler, Klara GIZ" userId="c8eb932e-4332-4c6e-8f25-88eb24c81eba" providerId="ADAL" clId="{BC72D15E-DBCA-4690-853E-792AA93F8464}" dt="2025-05-14T10:19:43.294" v="178" actId="478"/>
          <ac:spMkLst>
            <pc:docMk/>
            <pc:sldMk cId="456493832" sldId="444"/>
            <ac:spMk id="6" creationId="{C023F8E7-5FC1-B6F8-75C4-C4EC06D8B884}"/>
          </ac:spMkLst>
        </pc:spChg>
        <pc:spChg chg="add mod">
          <ac:chgData name="Giesler, Klara GIZ" userId="c8eb932e-4332-4c6e-8f25-88eb24c81eba" providerId="ADAL" clId="{BC72D15E-DBCA-4690-853E-792AA93F8464}" dt="2025-05-14T10:19:53.095" v="196" actId="20577"/>
          <ac:spMkLst>
            <pc:docMk/>
            <pc:sldMk cId="456493832" sldId="444"/>
            <ac:spMk id="7" creationId="{AC2CFF59-7C13-68C3-3D23-B90FBA1F049D}"/>
          </ac:spMkLst>
        </pc:spChg>
      </pc:sldChg>
      <pc:sldChg chg="new del">
        <pc:chgData name="Giesler, Klara GIZ" userId="c8eb932e-4332-4c6e-8f25-88eb24c81eba" providerId="ADAL" clId="{BC72D15E-DBCA-4690-853E-792AA93F8464}" dt="2025-05-14T10:20:18.336" v="200" actId="47"/>
        <pc:sldMkLst>
          <pc:docMk/>
          <pc:sldMk cId="1770839639" sldId="445"/>
        </pc:sldMkLst>
      </pc:sldChg>
      <pc:sldChg chg="modSp add mod">
        <pc:chgData name="Giesler, Klara GIZ" userId="c8eb932e-4332-4c6e-8f25-88eb24c81eba" providerId="ADAL" clId="{BC72D15E-DBCA-4690-853E-792AA93F8464}" dt="2025-05-14T11:53:28.924" v="319" actId="20577"/>
        <pc:sldMkLst>
          <pc:docMk/>
          <pc:sldMk cId="2709011663" sldId="445"/>
        </pc:sldMkLst>
        <pc:spChg chg="mod">
          <ac:chgData name="Giesler, Klara GIZ" userId="c8eb932e-4332-4c6e-8f25-88eb24c81eba" providerId="ADAL" clId="{BC72D15E-DBCA-4690-853E-792AA93F8464}" dt="2025-05-14T11:52:58.657" v="278" actId="20577"/>
          <ac:spMkLst>
            <pc:docMk/>
            <pc:sldMk cId="2709011663" sldId="445"/>
            <ac:spMk id="2" creationId="{00000000-0000-0000-0000-000000000000}"/>
          </ac:spMkLst>
        </pc:spChg>
        <pc:spChg chg="mod">
          <ac:chgData name="Giesler, Klara GIZ" userId="c8eb932e-4332-4c6e-8f25-88eb24c81eba" providerId="ADAL" clId="{BC72D15E-DBCA-4690-853E-792AA93F8464}" dt="2025-05-14T11:53:18.578" v="295" actId="20577"/>
          <ac:spMkLst>
            <pc:docMk/>
            <pc:sldMk cId="2709011663" sldId="445"/>
            <ac:spMk id="18" creationId="{0A42A08B-FF6C-1801-9F1A-819B170AA350}"/>
          </ac:spMkLst>
        </pc:spChg>
        <pc:spChg chg="mod">
          <ac:chgData name="Giesler, Klara GIZ" userId="c8eb932e-4332-4c6e-8f25-88eb24c81eba" providerId="ADAL" clId="{BC72D15E-DBCA-4690-853E-792AA93F8464}" dt="2025-05-14T11:53:24.150" v="306" actId="20577"/>
          <ac:spMkLst>
            <pc:docMk/>
            <pc:sldMk cId="2709011663" sldId="445"/>
            <ac:spMk id="19" creationId="{A4FC3022-EC43-168C-47FA-D24331DC2E9D}"/>
          </ac:spMkLst>
        </pc:spChg>
        <pc:spChg chg="mod">
          <ac:chgData name="Giesler, Klara GIZ" userId="c8eb932e-4332-4c6e-8f25-88eb24c81eba" providerId="ADAL" clId="{BC72D15E-DBCA-4690-853E-792AA93F8464}" dt="2025-05-14T11:53:28.924" v="319" actId="20577"/>
          <ac:spMkLst>
            <pc:docMk/>
            <pc:sldMk cId="2709011663" sldId="445"/>
            <ac:spMk id="21" creationId="{8CF905FF-643A-278D-F6F3-2A31FD642992}"/>
          </ac:spMkLst>
        </pc:spChg>
      </pc:sldChg>
      <pc:sldChg chg="add del">
        <pc:chgData name="Giesler, Klara GIZ" userId="c8eb932e-4332-4c6e-8f25-88eb24c81eba" providerId="ADAL" clId="{BC72D15E-DBCA-4690-853E-792AA93F8464}" dt="2025-05-14T12:34:05.456" v="539" actId="47"/>
        <pc:sldMkLst>
          <pc:docMk/>
          <pc:sldMk cId="3254878358" sldId="446"/>
        </pc:sldMkLst>
      </pc:sldChg>
      <pc:sldChg chg="modSp add mod">
        <pc:chgData name="Giesler, Klara GIZ" userId="c8eb932e-4332-4c6e-8f25-88eb24c81eba" providerId="ADAL" clId="{BC72D15E-DBCA-4690-853E-792AA93F8464}" dt="2025-05-14T12:34:47.498" v="587" actId="113"/>
        <pc:sldMkLst>
          <pc:docMk/>
          <pc:sldMk cId="3443005295" sldId="446"/>
        </pc:sldMkLst>
        <pc:spChg chg="mod">
          <ac:chgData name="Giesler, Klara GIZ" userId="c8eb932e-4332-4c6e-8f25-88eb24c81eba" providerId="ADAL" clId="{BC72D15E-DBCA-4690-853E-792AA93F8464}" dt="2025-05-14T12:34:47.498" v="587" actId="113"/>
          <ac:spMkLst>
            <pc:docMk/>
            <pc:sldMk cId="3443005295" sldId="446"/>
            <ac:spMk id="3" creationId="{F4C8FD0A-E3FF-4E48-8C5E-9F3F92AB6C25}"/>
          </ac:spMkLst>
        </pc:spChg>
      </pc:sldChg>
    </pc:docChg>
  </pc:docChgLst>
  <pc:docChgLst>
    <pc:chgData name="Giesler, Klara GIZ" userId="c8eb932e-4332-4c6e-8f25-88eb24c81eba" providerId="ADAL" clId="{7D897278-F88F-4B81-AA14-B3490AB1E9B8}"/>
    <pc:docChg chg="undo custSel addSld delSld modSld modSection">
      <pc:chgData name="Giesler, Klara GIZ" userId="c8eb932e-4332-4c6e-8f25-88eb24c81eba" providerId="ADAL" clId="{7D897278-F88F-4B81-AA14-B3490AB1E9B8}" dt="2024-03-25T11:21:41.425" v="392" actId="1076"/>
      <pc:docMkLst>
        <pc:docMk/>
      </pc:docMkLst>
      <pc:sldChg chg="modSp mod">
        <pc:chgData name="Giesler, Klara GIZ" userId="c8eb932e-4332-4c6e-8f25-88eb24c81eba" providerId="ADAL" clId="{7D897278-F88F-4B81-AA14-B3490AB1E9B8}" dt="2024-03-25T10:56:13.941" v="1" actId="20577"/>
        <pc:sldMkLst>
          <pc:docMk/>
          <pc:sldMk cId="4007732440" sldId="257"/>
        </pc:sldMkLst>
        <pc:spChg chg="mod">
          <ac:chgData name="Giesler, Klara GIZ" userId="c8eb932e-4332-4c6e-8f25-88eb24c81eba" providerId="ADAL" clId="{7D897278-F88F-4B81-AA14-B3490AB1E9B8}" dt="2024-03-25T10:56:13.941" v="1" actId="20577"/>
          <ac:spMkLst>
            <pc:docMk/>
            <pc:sldMk cId="4007732440" sldId="257"/>
            <ac:spMk id="3" creationId="{00000000-0000-0000-0000-000000000000}"/>
          </ac:spMkLst>
        </pc:spChg>
      </pc:sldChg>
      <pc:sldChg chg="addSp delSp modSp del mod">
        <pc:chgData name="Giesler, Klara GIZ" userId="c8eb932e-4332-4c6e-8f25-88eb24c81eba" providerId="ADAL" clId="{7D897278-F88F-4B81-AA14-B3490AB1E9B8}" dt="2024-03-25T11:11:18.270" v="169" actId="2696"/>
        <pc:sldMkLst>
          <pc:docMk/>
          <pc:sldMk cId="2032353021" sldId="260"/>
        </pc:sldMkLst>
        <pc:spChg chg="mod">
          <ac:chgData name="Giesler, Klara GIZ" userId="c8eb932e-4332-4c6e-8f25-88eb24c81eba" providerId="ADAL" clId="{7D897278-F88F-4B81-AA14-B3490AB1E9B8}" dt="2024-03-25T11:05:17.683" v="64" actId="113"/>
          <ac:spMkLst>
            <pc:docMk/>
            <pc:sldMk cId="2032353021" sldId="260"/>
            <ac:spMk id="2" creationId="{00000000-0000-0000-0000-000000000000}"/>
          </ac:spMkLst>
        </pc:spChg>
        <pc:spChg chg="add del mod">
          <ac:chgData name="Giesler, Klara GIZ" userId="c8eb932e-4332-4c6e-8f25-88eb24c81eba" providerId="ADAL" clId="{7D897278-F88F-4B81-AA14-B3490AB1E9B8}" dt="2024-03-25T11:05:57.827" v="70"/>
          <ac:spMkLst>
            <pc:docMk/>
            <pc:sldMk cId="2032353021" sldId="260"/>
            <ac:spMk id="3" creationId="{208279DA-0A56-D88A-BB4A-2BDE357450CC}"/>
          </ac:spMkLst>
        </pc:spChg>
        <pc:spChg chg="add del mod">
          <ac:chgData name="Giesler, Klara GIZ" userId="c8eb932e-4332-4c6e-8f25-88eb24c81eba" providerId="ADAL" clId="{7D897278-F88F-4B81-AA14-B3490AB1E9B8}" dt="2024-03-25T11:05:57.827" v="70"/>
          <ac:spMkLst>
            <pc:docMk/>
            <pc:sldMk cId="2032353021" sldId="260"/>
            <ac:spMk id="4" creationId="{7F7BFBA5-FB3C-D56F-1A8E-B73164044359}"/>
          </ac:spMkLst>
        </pc:spChg>
        <pc:spChg chg="add del mod">
          <ac:chgData name="Giesler, Klara GIZ" userId="c8eb932e-4332-4c6e-8f25-88eb24c81eba" providerId="ADAL" clId="{7D897278-F88F-4B81-AA14-B3490AB1E9B8}" dt="2024-03-25T11:05:57.827" v="70"/>
          <ac:spMkLst>
            <pc:docMk/>
            <pc:sldMk cId="2032353021" sldId="260"/>
            <ac:spMk id="5" creationId="{001AE4B4-59A9-1847-39FF-BBA6EB2AB13F}"/>
          </ac:spMkLst>
        </pc:spChg>
        <pc:spChg chg="add del mod">
          <ac:chgData name="Giesler, Klara GIZ" userId="c8eb932e-4332-4c6e-8f25-88eb24c81eba" providerId="ADAL" clId="{7D897278-F88F-4B81-AA14-B3490AB1E9B8}" dt="2024-03-25T11:05:57.827" v="70"/>
          <ac:spMkLst>
            <pc:docMk/>
            <pc:sldMk cId="2032353021" sldId="260"/>
            <ac:spMk id="6" creationId="{D2E8A51C-C44B-0F92-AA3D-F0F4B2C1B988}"/>
          </ac:spMkLst>
        </pc:spChg>
        <pc:spChg chg="add del mod">
          <ac:chgData name="Giesler, Klara GIZ" userId="c8eb932e-4332-4c6e-8f25-88eb24c81eba" providerId="ADAL" clId="{7D897278-F88F-4B81-AA14-B3490AB1E9B8}" dt="2024-03-25T11:05:57.827" v="70"/>
          <ac:spMkLst>
            <pc:docMk/>
            <pc:sldMk cId="2032353021" sldId="260"/>
            <ac:spMk id="7" creationId="{47A5829D-3C8C-778D-4255-6ADD3A20057C}"/>
          </ac:spMkLst>
        </pc:spChg>
        <pc:spChg chg="add del mod">
          <ac:chgData name="Giesler, Klara GIZ" userId="c8eb932e-4332-4c6e-8f25-88eb24c81eba" providerId="ADAL" clId="{7D897278-F88F-4B81-AA14-B3490AB1E9B8}" dt="2024-03-25T11:05:57.827" v="70"/>
          <ac:spMkLst>
            <pc:docMk/>
            <pc:sldMk cId="2032353021" sldId="260"/>
            <ac:spMk id="8" creationId="{85CFEDAC-F034-4FFD-2585-40F9293519DF}"/>
          </ac:spMkLst>
        </pc:spChg>
        <pc:spChg chg="add del mod">
          <ac:chgData name="Giesler, Klara GIZ" userId="c8eb932e-4332-4c6e-8f25-88eb24c81eba" providerId="ADAL" clId="{7D897278-F88F-4B81-AA14-B3490AB1E9B8}" dt="2024-03-25T11:05:57.827" v="70"/>
          <ac:spMkLst>
            <pc:docMk/>
            <pc:sldMk cId="2032353021" sldId="260"/>
            <ac:spMk id="9" creationId="{B5DF58F5-F418-06EC-F4D0-8FE4903F8B97}"/>
          </ac:spMkLst>
        </pc:spChg>
        <pc:spChg chg="add del mod">
          <ac:chgData name="Giesler, Klara GIZ" userId="c8eb932e-4332-4c6e-8f25-88eb24c81eba" providerId="ADAL" clId="{7D897278-F88F-4B81-AA14-B3490AB1E9B8}" dt="2024-03-25T11:05:57.827" v="70"/>
          <ac:spMkLst>
            <pc:docMk/>
            <pc:sldMk cId="2032353021" sldId="260"/>
            <ac:spMk id="10" creationId="{AA6BF2CD-1F9A-3986-3BFC-DB682B270396}"/>
          </ac:spMkLst>
        </pc:spChg>
        <pc:spChg chg="add del mod">
          <ac:chgData name="Giesler, Klara GIZ" userId="c8eb932e-4332-4c6e-8f25-88eb24c81eba" providerId="ADAL" clId="{7D897278-F88F-4B81-AA14-B3490AB1E9B8}" dt="2024-03-25T11:05:57.827" v="70"/>
          <ac:spMkLst>
            <pc:docMk/>
            <pc:sldMk cId="2032353021" sldId="260"/>
            <ac:spMk id="11" creationId="{BAD81CF2-4719-33AB-D00F-3EF19ED03FEE}"/>
          </ac:spMkLst>
        </pc:spChg>
        <pc:spChg chg="add del mod">
          <ac:chgData name="Giesler, Klara GIZ" userId="c8eb932e-4332-4c6e-8f25-88eb24c81eba" providerId="ADAL" clId="{7D897278-F88F-4B81-AA14-B3490AB1E9B8}" dt="2024-03-25T11:05:57.827" v="70"/>
          <ac:spMkLst>
            <pc:docMk/>
            <pc:sldMk cId="2032353021" sldId="260"/>
            <ac:spMk id="12" creationId="{979D5A12-BF13-3669-36C1-FF157088E892}"/>
          </ac:spMkLst>
        </pc:spChg>
        <pc:spChg chg="add del mod">
          <ac:chgData name="Giesler, Klara GIZ" userId="c8eb932e-4332-4c6e-8f25-88eb24c81eba" providerId="ADAL" clId="{7D897278-F88F-4B81-AA14-B3490AB1E9B8}" dt="2024-03-25T11:05:57.827" v="70"/>
          <ac:spMkLst>
            <pc:docMk/>
            <pc:sldMk cId="2032353021" sldId="260"/>
            <ac:spMk id="13" creationId="{A0DD93DD-6595-6698-4C81-94495D3C0E23}"/>
          </ac:spMkLst>
        </pc:spChg>
        <pc:spChg chg="add del mod">
          <ac:chgData name="Giesler, Klara GIZ" userId="c8eb932e-4332-4c6e-8f25-88eb24c81eba" providerId="ADAL" clId="{7D897278-F88F-4B81-AA14-B3490AB1E9B8}" dt="2024-03-25T11:05:57.827" v="70"/>
          <ac:spMkLst>
            <pc:docMk/>
            <pc:sldMk cId="2032353021" sldId="260"/>
            <ac:spMk id="14" creationId="{F4C62079-14A5-C4EB-43A3-495C674F5596}"/>
          </ac:spMkLst>
        </pc:spChg>
        <pc:spChg chg="add del mod">
          <ac:chgData name="Giesler, Klara GIZ" userId="c8eb932e-4332-4c6e-8f25-88eb24c81eba" providerId="ADAL" clId="{7D897278-F88F-4B81-AA14-B3490AB1E9B8}" dt="2024-03-25T11:05:57.827" v="70"/>
          <ac:spMkLst>
            <pc:docMk/>
            <pc:sldMk cId="2032353021" sldId="260"/>
            <ac:spMk id="15" creationId="{7416E231-38AC-DA70-5770-2181216EB4AB}"/>
          </ac:spMkLst>
        </pc:spChg>
        <pc:spChg chg="add del mod">
          <ac:chgData name="Giesler, Klara GIZ" userId="c8eb932e-4332-4c6e-8f25-88eb24c81eba" providerId="ADAL" clId="{7D897278-F88F-4B81-AA14-B3490AB1E9B8}" dt="2024-03-25T11:05:57.827" v="70"/>
          <ac:spMkLst>
            <pc:docMk/>
            <pc:sldMk cId="2032353021" sldId="260"/>
            <ac:spMk id="16" creationId="{34A73718-EF00-6100-00B5-613EB8F52E07}"/>
          </ac:spMkLst>
        </pc:spChg>
        <pc:spChg chg="add del mod">
          <ac:chgData name="Giesler, Klara GIZ" userId="c8eb932e-4332-4c6e-8f25-88eb24c81eba" providerId="ADAL" clId="{7D897278-F88F-4B81-AA14-B3490AB1E9B8}" dt="2024-03-25T11:05:57.827" v="70"/>
          <ac:spMkLst>
            <pc:docMk/>
            <pc:sldMk cId="2032353021" sldId="260"/>
            <ac:spMk id="17" creationId="{D0A5FCC6-6F65-B6B6-00ED-DA06A2A86802}"/>
          </ac:spMkLst>
        </pc:spChg>
        <pc:spChg chg="add del mod">
          <ac:chgData name="Giesler, Klara GIZ" userId="c8eb932e-4332-4c6e-8f25-88eb24c81eba" providerId="ADAL" clId="{7D897278-F88F-4B81-AA14-B3490AB1E9B8}" dt="2024-03-25T11:05:57.827" v="70"/>
          <ac:spMkLst>
            <pc:docMk/>
            <pc:sldMk cId="2032353021" sldId="260"/>
            <ac:spMk id="18" creationId="{553CC43E-682B-C418-809D-3198D97C7151}"/>
          </ac:spMkLst>
        </pc:spChg>
        <pc:spChg chg="add del mod">
          <ac:chgData name="Giesler, Klara GIZ" userId="c8eb932e-4332-4c6e-8f25-88eb24c81eba" providerId="ADAL" clId="{7D897278-F88F-4B81-AA14-B3490AB1E9B8}" dt="2024-03-25T11:05:57.827" v="70"/>
          <ac:spMkLst>
            <pc:docMk/>
            <pc:sldMk cId="2032353021" sldId="260"/>
            <ac:spMk id="19" creationId="{203FF4F9-585E-20DE-F9B8-E585B20B5D43}"/>
          </ac:spMkLst>
        </pc:spChg>
        <pc:spChg chg="add del mod">
          <ac:chgData name="Giesler, Klara GIZ" userId="c8eb932e-4332-4c6e-8f25-88eb24c81eba" providerId="ADAL" clId="{7D897278-F88F-4B81-AA14-B3490AB1E9B8}" dt="2024-03-25T11:05:57.827" v="70"/>
          <ac:spMkLst>
            <pc:docMk/>
            <pc:sldMk cId="2032353021" sldId="260"/>
            <ac:spMk id="20" creationId="{E291DD0B-289C-D6A4-D0C6-EA63668A859C}"/>
          </ac:spMkLst>
        </pc:spChg>
        <pc:spChg chg="add del mod">
          <ac:chgData name="Giesler, Klara GIZ" userId="c8eb932e-4332-4c6e-8f25-88eb24c81eba" providerId="ADAL" clId="{7D897278-F88F-4B81-AA14-B3490AB1E9B8}" dt="2024-03-25T11:05:57.827" v="70"/>
          <ac:spMkLst>
            <pc:docMk/>
            <pc:sldMk cId="2032353021" sldId="260"/>
            <ac:spMk id="21" creationId="{26AFC8C9-A058-6756-669B-483FFB3950C6}"/>
          </ac:spMkLst>
        </pc:spChg>
        <pc:spChg chg="add del mod">
          <ac:chgData name="Giesler, Klara GIZ" userId="c8eb932e-4332-4c6e-8f25-88eb24c81eba" providerId="ADAL" clId="{7D897278-F88F-4B81-AA14-B3490AB1E9B8}" dt="2024-03-25T11:05:57.827" v="70"/>
          <ac:spMkLst>
            <pc:docMk/>
            <pc:sldMk cId="2032353021" sldId="260"/>
            <ac:spMk id="22" creationId="{59BB830E-7E01-25DE-CD58-7786C3AA0B0F}"/>
          </ac:spMkLst>
        </pc:spChg>
        <pc:spChg chg="add del mod">
          <ac:chgData name="Giesler, Klara GIZ" userId="c8eb932e-4332-4c6e-8f25-88eb24c81eba" providerId="ADAL" clId="{7D897278-F88F-4B81-AA14-B3490AB1E9B8}" dt="2024-03-25T11:05:57.827" v="70"/>
          <ac:spMkLst>
            <pc:docMk/>
            <pc:sldMk cId="2032353021" sldId="260"/>
            <ac:spMk id="23" creationId="{90B0016C-1F92-33AA-FF44-7C12225722D7}"/>
          </ac:spMkLst>
        </pc:spChg>
        <pc:spChg chg="add del mod">
          <ac:chgData name="Giesler, Klara GIZ" userId="c8eb932e-4332-4c6e-8f25-88eb24c81eba" providerId="ADAL" clId="{7D897278-F88F-4B81-AA14-B3490AB1E9B8}" dt="2024-03-25T11:05:57.827" v="70"/>
          <ac:spMkLst>
            <pc:docMk/>
            <pc:sldMk cId="2032353021" sldId="260"/>
            <ac:spMk id="24" creationId="{D3DBAEF9-4D9A-7E0E-4E9C-8ABFB9654311}"/>
          </ac:spMkLst>
        </pc:spChg>
        <pc:spChg chg="add del mod">
          <ac:chgData name="Giesler, Klara GIZ" userId="c8eb932e-4332-4c6e-8f25-88eb24c81eba" providerId="ADAL" clId="{7D897278-F88F-4B81-AA14-B3490AB1E9B8}" dt="2024-03-25T11:05:57.827" v="70"/>
          <ac:spMkLst>
            <pc:docMk/>
            <pc:sldMk cId="2032353021" sldId="260"/>
            <ac:spMk id="25" creationId="{6F415E4E-E901-7E7C-AF92-528ADCD12FF9}"/>
          </ac:spMkLst>
        </pc:spChg>
        <pc:spChg chg="add del mod">
          <ac:chgData name="Giesler, Klara GIZ" userId="c8eb932e-4332-4c6e-8f25-88eb24c81eba" providerId="ADAL" clId="{7D897278-F88F-4B81-AA14-B3490AB1E9B8}" dt="2024-03-25T11:05:57.827" v="70"/>
          <ac:spMkLst>
            <pc:docMk/>
            <pc:sldMk cId="2032353021" sldId="260"/>
            <ac:spMk id="26" creationId="{0B8C0D36-2ED3-8587-44B8-5916DBB70783}"/>
          </ac:spMkLst>
        </pc:spChg>
        <pc:spChg chg="add del mod">
          <ac:chgData name="Giesler, Klara GIZ" userId="c8eb932e-4332-4c6e-8f25-88eb24c81eba" providerId="ADAL" clId="{7D897278-F88F-4B81-AA14-B3490AB1E9B8}" dt="2024-03-25T11:05:57.827" v="70"/>
          <ac:spMkLst>
            <pc:docMk/>
            <pc:sldMk cId="2032353021" sldId="260"/>
            <ac:spMk id="27" creationId="{BEB80885-44AB-E875-3F86-0F10AF0AEEF4}"/>
          </ac:spMkLst>
        </pc:spChg>
        <pc:spChg chg="add del mod">
          <ac:chgData name="Giesler, Klara GIZ" userId="c8eb932e-4332-4c6e-8f25-88eb24c81eba" providerId="ADAL" clId="{7D897278-F88F-4B81-AA14-B3490AB1E9B8}" dt="2024-03-25T11:05:57.827" v="70"/>
          <ac:spMkLst>
            <pc:docMk/>
            <pc:sldMk cId="2032353021" sldId="260"/>
            <ac:spMk id="28" creationId="{DAC64E66-A286-8BC6-F545-B70B7053AFE4}"/>
          </ac:spMkLst>
        </pc:spChg>
        <pc:spChg chg="add del mod">
          <ac:chgData name="Giesler, Klara GIZ" userId="c8eb932e-4332-4c6e-8f25-88eb24c81eba" providerId="ADAL" clId="{7D897278-F88F-4B81-AA14-B3490AB1E9B8}" dt="2024-03-25T11:05:57.827" v="70"/>
          <ac:spMkLst>
            <pc:docMk/>
            <pc:sldMk cId="2032353021" sldId="260"/>
            <ac:spMk id="29" creationId="{DA235037-3298-09C3-181A-969ED9A09FE7}"/>
          </ac:spMkLst>
        </pc:spChg>
        <pc:spChg chg="add del mod">
          <ac:chgData name="Giesler, Klara GIZ" userId="c8eb932e-4332-4c6e-8f25-88eb24c81eba" providerId="ADAL" clId="{7D897278-F88F-4B81-AA14-B3490AB1E9B8}" dt="2024-03-25T11:05:57.827" v="70"/>
          <ac:spMkLst>
            <pc:docMk/>
            <pc:sldMk cId="2032353021" sldId="260"/>
            <ac:spMk id="30" creationId="{AD43AB58-9B37-7A0C-9FD1-8931D4EFBB2E}"/>
          </ac:spMkLst>
        </pc:spChg>
        <pc:spChg chg="add del mod">
          <ac:chgData name="Giesler, Klara GIZ" userId="c8eb932e-4332-4c6e-8f25-88eb24c81eba" providerId="ADAL" clId="{7D897278-F88F-4B81-AA14-B3490AB1E9B8}" dt="2024-03-25T11:05:57.827" v="70"/>
          <ac:spMkLst>
            <pc:docMk/>
            <pc:sldMk cId="2032353021" sldId="260"/>
            <ac:spMk id="31" creationId="{80B86B08-ECBD-90F4-5AD3-74C3AEFFE51D}"/>
          </ac:spMkLst>
        </pc:spChg>
        <pc:spChg chg="add del mod">
          <ac:chgData name="Giesler, Klara GIZ" userId="c8eb932e-4332-4c6e-8f25-88eb24c81eba" providerId="ADAL" clId="{7D897278-F88F-4B81-AA14-B3490AB1E9B8}" dt="2024-03-25T11:05:57.827" v="70"/>
          <ac:spMkLst>
            <pc:docMk/>
            <pc:sldMk cId="2032353021" sldId="260"/>
            <ac:spMk id="32" creationId="{18586657-E6C6-D908-7947-DE92BC545EF3}"/>
          </ac:spMkLst>
        </pc:spChg>
        <pc:spChg chg="add del mod">
          <ac:chgData name="Giesler, Klara GIZ" userId="c8eb932e-4332-4c6e-8f25-88eb24c81eba" providerId="ADAL" clId="{7D897278-F88F-4B81-AA14-B3490AB1E9B8}" dt="2024-03-25T11:05:57.827" v="70"/>
          <ac:spMkLst>
            <pc:docMk/>
            <pc:sldMk cId="2032353021" sldId="260"/>
            <ac:spMk id="33" creationId="{20810731-B3F9-061B-63C5-7F31AD3DCAD0}"/>
          </ac:spMkLst>
        </pc:spChg>
        <pc:spChg chg="add del mod">
          <ac:chgData name="Giesler, Klara GIZ" userId="c8eb932e-4332-4c6e-8f25-88eb24c81eba" providerId="ADAL" clId="{7D897278-F88F-4B81-AA14-B3490AB1E9B8}" dt="2024-03-25T11:05:57.827" v="70"/>
          <ac:spMkLst>
            <pc:docMk/>
            <pc:sldMk cId="2032353021" sldId="260"/>
            <ac:spMk id="34" creationId="{12C74A16-04F9-CEBE-24CD-522D861316AE}"/>
          </ac:spMkLst>
        </pc:spChg>
        <pc:spChg chg="add del mod">
          <ac:chgData name="Giesler, Klara GIZ" userId="c8eb932e-4332-4c6e-8f25-88eb24c81eba" providerId="ADAL" clId="{7D897278-F88F-4B81-AA14-B3490AB1E9B8}" dt="2024-03-25T11:05:57.827" v="70"/>
          <ac:spMkLst>
            <pc:docMk/>
            <pc:sldMk cId="2032353021" sldId="260"/>
            <ac:spMk id="35" creationId="{EEA53C22-54DB-73F8-A0A0-DBC368F7311F}"/>
          </ac:spMkLst>
        </pc:spChg>
        <pc:spChg chg="add del mod">
          <ac:chgData name="Giesler, Klara GIZ" userId="c8eb932e-4332-4c6e-8f25-88eb24c81eba" providerId="ADAL" clId="{7D897278-F88F-4B81-AA14-B3490AB1E9B8}" dt="2024-03-25T11:05:57.827" v="70"/>
          <ac:spMkLst>
            <pc:docMk/>
            <pc:sldMk cId="2032353021" sldId="260"/>
            <ac:spMk id="36" creationId="{05DE2E9B-8ACB-9BCF-490F-4A06784A4751}"/>
          </ac:spMkLst>
        </pc:spChg>
        <pc:spChg chg="add del mod">
          <ac:chgData name="Giesler, Klara GIZ" userId="c8eb932e-4332-4c6e-8f25-88eb24c81eba" providerId="ADAL" clId="{7D897278-F88F-4B81-AA14-B3490AB1E9B8}" dt="2024-03-25T11:05:57.827" v="70"/>
          <ac:spMkLst>
            <pc:docMk/>
            <pc:sldMk cId="2032353021" sldId="260"/>
            <ac:spMk id="37" creationId="{B1938822-D026-D561-20C3-462729149C32}"/>
          </ac:spMkLst>
        </pc:spChg>
        <pc:spChg chg="add del mod">
          <ac:chgData name="Giesler, Klara GIZ" userId="c8eb932e-4332-4c6e-8f25-88eb24c81eba" providerId="ADAL" clId="{7D897278-F88F-4B81-AA14-B3490AB1E9B8}" dt="2024-03-25T11:05:57.827" v="70"/>
          <ac:spMkLst>
            <pc:docMk/>
            <pc:sldMk cId="2032353021" sldId="260"/>
            <ac:spMk id="38" creationId="{CA7C0167-D418-9A87-9BAD-3D1579B986E9}"/>
          </ac:spMkLst>
        </pc:spChg>
        <pc:spChg chg="add del mod">
          <ac:chgData name="Giesler, Klara GIZ" userId="c8eb932e-4332-4c6e-8f25-88eb24c81eba" providerId="ADAL" clId="{7D897278-F88F-4B81-AA14-B3490AB1E9B8}" dt="2024-03-25T11:05:57.827" v="70"/>
          <ac:spMkLst>
            <pc:docMk/>
            <pc:sldMk cId="2032353021" sldId="260"/>
            <ac:spMk id="39" creationId="{78A35A75-5F2D-3DF1-D964-0B998F9C83AC}"/>
          </ac:spMkLst>
        </pc:spChg>
        <pc:spChg chg="add del mod">
          <ac:chgData name="Giesler, Klara GIZ" userId="c8eb932e-4332-4c6e-8f25-88eb24c81eba" providerId="ADAL" clId="{7D897278-F88F-4B81-AA14-B3490AB1E9B8}" dt="2024-03-25T11:05:57.827" v="70"/>
          <ac:spMkLst>
            <pc:docMk/>
            <pc:sldMk cId="2032353021" sldId="260"/>
            <ac:spMk id="40" creationId="{97DC6250-2F38-598B-2401-F90D16EC7D78}"/>
          </ac:spMkLst>
        </pc:spChg>
        <pc:spChg chg="add del mod">
          <ac:chgData name="Giesler, Klara GIZ" userId="c8eb932e-4332-4c6e-8f25-88eb24c81eba" providerId="ADAL" clId="{7D897278-F88F-4B81-AA14-B3490AB1E9B8}" dt="2024-03-25T11:05:57.827" v="70"/>
          <ac:spMkLst>
            <pc:docMk/>
            <pc:sldMk cId="2032353021" sldId="260"/>
            <ac:spMk id="41" creationId="{FA598DA1-8130-3B24-1281-391726A67BAE}"/>
          </ac:spMkLst>
        </pc:spChg>
        <pc:spChg chg="add del mod">
          <ac:chgData name="Giesler, Klara GIZ" userId="c8eb932e-4332-4c6e-8f25-88eb24c81eba" providerId="ADAL" clId="{7D897278-F88F-4B81-AA14-B3490AB1E9B8}" dt="2024-03-25T11:05:57.827" v="70"/>
          <ac:spMkLst>
            <pc:docMk/>
            <pc:sldMk cId="2032353021" sldId="260"/>
            <ac:spMk id="42" creationId="{C12B0B2B-6FB7-1F0A-651E-4EB203511329}"/>
          </ac:spMkLst>
        </pc:spChg>
        <pc:spChg chg="add del mod">
          <ac:chgData name="Giesler, Klara GIZ" userId="c8eb932e-4332-4c6e-8f25-88eb24c81eba" providerId="ADAL" clId="{7D897278-F88F-4B81-AA14-B3490AB1E9B8}" dt="2024-03-25T11:05:57.827" v="70"/>
          <ac:spMkLst>
            <pc:docMk/>
            <pc:sldMk cId="2032353021" sldId="260"/>
            <ac:spMk id="43" creationId="{7B8A31B2-A2B1-C63E-E052-C67AB5A8E29B}"/>
          </ac:spMkLst>
        </pc:spChg>
        <pc:spChg chg="add del mod">
          <ac:chgData name="Giesler, Klara GIZ" userId="c8eb932e-4332-4c6e-8f25-88eb24c81eba" providerId="ADAL" clId="{7D897278-F88F-4B81-AA14-B3490AB1E9B8}" dt="2024-03-25T11:05:57.827" v="70"/>
          <ac:spMkLst>
            <pc:docMk/>
            <pc:sldMk cId="2032353021" sldId="260"/>
            <ac:spMk id="44" creationId="{20D683E3-72F3-1ECE-51AD-DF95DF1537AB}"/>
          </ac:spMkLst>
        </pc:spChg>
        <pc:spChg chg="add del mod">
          <ac:chgData name="Giesler, Klara GIZ" userId="c8eb932e-4332-4c6e-8f25-88eb24c81eba" providerId="ADAL" clId="{7D897278-F88F-4B81-AA14-B3490AB1E9B8}" dt="2024-03-25T11:05:57.827" v="70"/>
          <ac:spMkLst>
            <pc:docMk/>
            <pc:sldMk cId="2032353021" sldId="260"/>
            <ac:spMk id="45" creationId="{3E8D8433-CBD6-E7EC-E670-C28102F6320E}"/>
          </ac:spMkLst>
        </pc:spChg>
        <pc:spChg chg="add del mod">
          <ac:chgData name="Giesler, Klara GIZ" userId="c8eb932e-4332-4c6e-8f25-88eb24c81eba" providerId="ADAL" clId="{7D897278-F88F-4B81-AA14-B3490AB1E9B8}" dt="2024-03-25T11:05:57.827" v="70"/>
          <ac:spMkLst>
            <pc:docMk/>
            <pc:sldMk cId="2032353021" sldId="260"/>
            <ac:spMk id="46" creationId="{FF49FD32-8526-92F1-02BC-E7FBEB5A7E0E}"/>
          </ac:spMkLst>
        </pc:spChg>
        <pc:spChg chg="add del mod">
          <ac:chgData name="Giesler, Klara GIZ" userId="c8eb932e-4332-4c6e-8f25-88eb24c81eba" providerId="ADAL" clId="{7D897278-F88F-4B81-AA14-B3490AB1E9B8}" dt="2024-03-25T11:05:57.827" v="70"/>
          <ac:spMkLst>
            <pc:docMk/>
            <pc:sldMk cId="2032353021" sldId="260"/>
            <ac:spMk id="47" creationId="{C538A93B-B0AE-410F-E258-8ABDC58BE605}"/>
          </ac:spMkLst>
        </pc:spChg>
        <pc:spChg chg="add del mod">
          <ac:chgData name="Giesler, Klara GIZ" userId="c8eb932e-4332-4c6e-8f25-88eb24c81eba" providerId="ADAL" clId="{7D897278-F88F-4B81-AA14-B3490AB1E9B8}" dt="2024-03-25T11:05:57.827" v="70"/>
          <ac:spMkLst>
            <pc:docMk/>
            <pc:sldMk cId="2032353021" sldId="260"/>
            <ac:spMk id="48" creationId="{5884B904-A0EB-7000-65A7-D113D1300B1D}"/>
          </ac:spMkLst>
        </pc:spChg>
        <pc:spChg chg="add del mod">
          <ac:chgData name="Giesler, Klara GIZ" userId="c8eb932e-4332-4c6e-8f25-88eb24c81eba" providerId="ADAL" clId="{7D897278-F88F-4B81-AA14-B3490AB1E9B8}" dt="2024-03-25T11:05:57.827" v="70"/>
          <ac:spMkLst>
            <pc:docMk/>
            <pc:sldMk cId="2032353021" sldId="260"/>
            <ac:spMk id="49" creationId="{3A79E591-3126-6DAA-FE8E-8F9386A73490}"/>
          </ac:spMkLst>
        </pc:spChg>
        <pc:spChg chg="add del mod">
          <ac:chgData name="Giesler, Klara GIZ" userId="c8eb932e-4332-4c6e-8f25-88eb24c81eba" providerId="ADAL" clId="{7D897278-F88F-4B81-AA14-B3490AB1E9B8}" dt="2024-03-25T11:05:57.827" v="70"/>
          <ac:spMkLst>
            <pc:docMk/>
            <pc:sldMk cId="2032353021" sldId="260"/>
            <ac:spMk id="50" creationId="{BEC250A5-EBDE-A533-0206-AB25B8B372D9}"/>
          </ac:spMkLst>
        </pc:spChg>
        <pc:spChg chg="add del mod">
          <ac:chgData name="Giesler, Klara GIZ" userId="c8eb932e-4332-4c6e-8f25-88eb24c81eba" providerId="ADAL" clId="{7D897278-F88F-4B81-AA14-B3490AB1E9B8}" dt="2024-03-25T11:05:57.827" v="70"/>
          <ac:spMkLst>
            <pc:docMk/>
            <pc:sldMk cId="2032353021" sldId="260"/>
            <ac:spMk id="51" creationId="{39873296-8772-81FE-4132-8F4BFEB55913}"/>
          </ac:spMkLst>
        </pc:spChg>
        <pc:spChg chg="add del mod">
          <ac:chgData name="Giesler, Klara GIZ" userId="c8eb932e-4332-4c6e-8f25-88eb24c81eba" providerId="ADAL" clId="{7D897278-F88F-4B81-AA14-B3490AB1E9B8}" dt="2024-03-25T11:05:57.827" v="70"/>
          <ac:spMkLst>
            <pc:docMk/>
            <pc:sldMk cId="2032353021" sldId="260"/>
            <ac:spMk id="52" creationId="{C297392B-2262-6D2B-19D7-674EC65D2563}"/>
          </ac:spMkLst>
        </pc:spChg>
        <pc:spChg chg="add del">
          <ac:chgData name="Giesler, Klara GIZ" userId="c8eb932e-4332-4c6e-8f25-88eb24c81eba" providerId="ADAL" clId="{7D897278-F88F-4B81-AA14-B3490AB1E9B8}" dt="2024-03-25T11:06:00.181" v="74" actId="478"/>
          <ac:spMkLst>
            <pc:docMk/>
            <pc:sldMk cId="2032353021" sldId="260"/>
            <ac:spMk id="53" creationId="{00000000-0000-0000-0000-000000000000}"/>
          </ac:spMkLst>
        </pc:spChg>
        <pc:spChg chg="add del mod">
          <ac:chgData name="Giesler, Klara GIZ" userId="c8eb932e-4332-4c6e-8f25-88eb24c81eba" providerId="ADAL" clId="{7D897278-F88F-4B81-AA14-B3490AB1E9B8}" dt="2024-03-25T11:05:57.827" v="70"/>
          <ac:spMkLst>
            <pc:docMk/>
            <pc:sldMk cId="2032353021" sldId="260"/>
            <ac:spMk id="54" creationId="{E53EDB6D-6E06-F263-807F-E2A9FCFFA070}"/>
          </ac:spMkLst>
        </pc:spChg>
        <pc:spChg chg="add del">
          <ac:chgData name="Giesler, Klara GIZ" userId="c8eb932e-4332-4c6e-8f25-88eb24c81eba" providerId="ADAL" clId="{7D897278-F88F-4B81-AA14-B3490AB1E9B8}" dt="2024-03-25T11:06:00.181" v="74" actId="478"/>
          <ac:spMkLst>
            <pc:docMk/>
            <pc:sldMk cId="2032353021" sldId="260"/>
            <ac:spMk id="55"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56"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57"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58"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59"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60"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61"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62"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63"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64"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65"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66"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67"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68"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69"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70"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71"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72"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73"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74"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75"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76" creationId="{00000000-0000-0000-0000-000000000000}"/>
          </ac:spMkLst>
        </pc:spChg>
        <pc:spChg chg="add del">
          <ac:chgData name="Giesler, Klara GIZ" userId="c8eb932e-4332-4c6e-8f25-88eb24c81eba" providerId="ADAL" clId="{7D897278-F88F-4B81-AA14-B3490AB1E9B8}" dt="2024-03-25T11:05:59.275" v="72" actId="478"/>
          <ac:spMkLst>
            <pc:docMk/>
            <pc:sldMk cId="2032353021" sldId="260"/>
            <ac:spMk id="77"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78"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79"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80" creationId="{00000000-0000-0000-0000-000000000000}"/>
          </ac:spMkLst>
        </pc:spChg>
        <pc:spChg chg="add del">
          <ac:chgData name="Giesler, Klara GIZ" userId="c8eb932e-4332-4c6e-8f25-88eb24c81eba" providerId="ADAL" clId="{7D897278-F88F-4B81-AA14-B3490AB1E9B8}" dt="2024-03-25T11:05:58.781" v="71" actId="478"/>
          <ac:spMkLst>
            <pc:docMk/>
            <pc:sldMk cId="2032353021" sldId="260"/>
            <ac:spMk id="81"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82"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83"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84"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85"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86"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87"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88"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89"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90"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91" creationId="{DB7EAE50-9002-4B5C-A69E-4CE1C587B27A}"/>
          </ac:spMkLst>
        </pc:spChg>
        <pc:spChg chg="add del">
          <ac:chgData name="Giesler, Klara GIZ" userId="c8eb932e-4332-4c6e-8f25-88eb24c81eba" providerId="ADAL" clId="{7D897278-F88F-4B81-AA14-B3490AB1E9B8}" dt="2024-03-25T11:06:00.181" v="74" actId="478"/>
          <ac:spMkLst>
            <pc:docMk/>
            <pc:sldMk cId="2032353021" sldId="260"/>
            <ac:spMk id="92"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93"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94"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95"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96"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97"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98"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99"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0"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1"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2"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3"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4"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5"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6"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7"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8"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09"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110"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11"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12"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13"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14"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15"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16" creationId="{53436B09-1797-4C0C-85F6-EC5208B33A21}"/>
          </ac:spMkLst>
        </pc:spChg>
        <pc:spChg chg="add del">
          <ac:chgData name="Giesler, Klara GIZ" userId="c8eb932e-4332-4c6e-8f25-88eb24c81eba" providerId="ADAL" clId="{7D897278-F88F-4B81-AA14-B3490AB1E9B8}" dt="2024-03-25T11:06:00.181" v="74" actId="478"/>
          <ac:spMkLst>
            <pc:docMk/>
            <pc:sldMk cId="2032353021" sldId="260"/>
            <ac:spMk id="117"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18"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19"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20"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21"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22"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23"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24"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25"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26" creationId="{00000000-0000-0000-0000-000000000000}"/>
          </ac:spMkLst>
        </pc:spChg>
        <pc:spChg chg="add del">
          <ac:chgData name="Giesler, Klara GIZ" userId="c8eb932e-4332-4c6e-8f25-88eb24c81eba" providerId="ADAL" clId="{7D897278-F88F-4B81-AA14-B3490AB1E9B8}" dt="2024-03-25T11:06:00.181" v="74" actId="478"/>
          <ac:spMkLst>
            <pc:docMk/>
            <pc:sldMk cId="2032353021" sldId="260"/>
            <ac:spMk id="127" creationId="{C5BD278B-1CBC-43E3-901D-BDBAFDCEC33E}"/>
          </ac:spMkLst>
        </pc:spChg>
        <pc:spChg chg="add del">
          <ac:chgData name="Giesler, Klara GIZ" userId="c8eb932e-4332-4c6e-8f25-88eb24c81eba" providerId="ADAL" clId="{7D897278-F88F-4B81-AA14-B3490AB1E9B8}" dt="2024-03-25T11:05:59.722" v="73" actId="478"/>
          <ac:spMkLst>
            <pc:docMk/>
            <pc:sldMk cId="2032353021" sldId="260"/>
            <ac:spMk id="128" creationId="{5196533E-1CA4-4E1C-8D34-E79CA7FB696D}"/>
          </ac:spMkLst>
        </pc:spChg>
        <pc:spChg chg="add del">
          <ac:chgData name="Giesler, Klara GIZ" userId="c8eb932e-4332-4c6e-8f25-88eb24c81eba" providerId="ADAL" clId="{7D897278-F88F-4B81-AA14-B3490AB1E9B8}" dt="2024-03-25T11:05:59.722" v="73" actId="478"/>
          <ac:spMkLst>
            <pc:docMk/>
            <pc:sldMk cId="2032353021" sldId="260"/>
            <ac:spMk id="129" creationId="{F6E3B765-889B-40F3-9379-9D46DA68B53C}"/>
          </ac:spMkLst>
        </pc:spChg>
        <pc:spChg chg="add del">
          <ac:chgData name="Giesler, Klara GIZ" userId="c8eb932e-4332-4c6e-8f25-88eb24c81eba" providerId="ADAL" clId="{7D897278-F88F-4B81-AA14-B3490AB1E9B8}" dt="2024-03-25T11:06:00.181" v="74" actId="478"/>
          <ac:spMkLst>
            <pc:docMk/>
            <pc:sldMk cId="2032353021" sldId="260"/>
            <ac:spMk id="130" creationId="{81AB1968-22E3-4BEE-8D4E-75B735E468A6}"/>
          </ac:spMkLst>
        </pc:spChg>
        <pc:spChg chg="add del">
          <ac:chgData name="Giesler, Klara GIZ" userId="c8eb932e-4332-4c6e-8f25-88eb24c81eba" providerId="ADAL" clId="{7D897278-F88F-4B81-AA14-B3490AB1E9B8}" dt="2024-03-25T11:06:00.181" v="74" actId="478"/>
          <ac:spMkLst>
            <pc:docMk/>
            <pc:sldMk cId="2032353021" sldId="260"/>
            <ac:spMk id="131" creationId="{36CA207B-6F31-4A30-B078-6952427C87C5}"/>
          </ac:spMkLst>
        </pc:spChg>
        <pc:spChg chg="add del">
          <ac:chgData name="Giesler, Klara GIZ" userId="c8eb932e-4332-4c6e-8f25-88eb24c81eba" providerId="ADAL" clId="{7D897278-F88F-4B81-AA14-B3490AB1E9B8}" dt="2024-03-25T11:06:00.181" v="74" actId="478"/>
          <ac:spMkLst>
            <pc:docMk/>
            <pc:sldMk cId="2032353021" sldId="260"/>
            <ac:spMk id="132" creationId="{00000000-0000-0000-0000-000000000000}"/>
          </ac:spMkLst>
        </pc:spChg>
        <pc:spChg chg="add del">
          <ac:chgData name="Giesler, Klara GIZ" userId="c8eb932e-4332-4c6e-8f25-88eb24c81eba" providerId="ADAL" clId="{7D897278-F88F-4B81-AA14-B3490AB1E9B8}" dt="2024-03-25T11:05:59.722" v="73" actId="478"/>
          <ac:spMkLst>
            <pc:docMk/>
            <pc:sldMk cId="2032353021" sldId="260"/>
            <ac:spMk id="133" creationId="{18E04936-0080-4DD0-A5AE-20FAE79AA3EF}"/>
          </ac:spMkLst>
        </pc:spChg>
        <pc:spChg chg="add del">
          <ac:chgData name="Giesler, Klara GIZ" userId="c8eb932e-4332-4c6e-8f25-88eb24c81eba" providerId="ADAL" clId="{7D897278-F88F-4B81-AA14-B3490AB1E9B8}" dt="2024-03-25T11:05:59.722" v="73" actId="478"/>
          <ac:spMkLst>
            <pc:docMk/>
            <pc:sldMk cId="2032353021" sldId="260"/>
            <ac:spMk id="134" creationId="{0B1CC784-8EAC-4BC3-88B0-FD8A2A2DB557}"/>
          </ac:spMkLst>
        </pc:spChg>
        <pc:spChg chg="add del">
          <ac:chgData name="Giesler, Klara GIZ" userId="c8eb932e-4332-4c6e-8f25-88eb24c81eba" providerId="ADAL" clId="{7D897278-F88F-4B81-AA14-B3490AB1E9B8}" dt="2024-03-25T11:06:00.181" v="74" actId="478"/>
          <ac:spMkLst>
            <pc:docMk/>
            <pc:sldMk cId="2032353021" sldId="260"/>
            <ac:spMk id="135" creationId="{71757DE0-9716-40DA-BF90-FDB9F8CE89D2}"/>
          </ac:spMkLst>
        </pc:spChg>
        <pc:spChg chg="add del">
          <ac:chgData name="Giesler, Klara GIZ" userId="c8eb932e-4332-4c6e-8f25-88eb24c81eba" providerId="ADAL" clId="{7D897278-F88F-4B81-AA14-B3490AB1E9B8}" dt="2024-03-25T11:05:59.722" v="73" actId="478"/>
          <ac:spMkLst>
            <pc:docMk/>
            <pc:sldMk cId="2032353021" sldId="260"/>
            <ac:spMk id="136" creationId="{C567C250-3418-49C5-8F68-0FF52C2DED1E}"/>
          </ac:spMkLst>
        </pc:spChg>
        <pc:spChg chg="add del">
          <ac:chgData name="Giesler, Klara GIZ" userId="c8eb932e-4332-4c6e-8f25-88eb24c81eba" providerId="ADAL" clId="{7D897278-F88F-4B81-AA14-B3490AB1E9B8}" dt="2024-03-25T11:06:00.181" v="74" actId="478"/>
          <ac:spMkLst>
            <pc:docMk/>
            <pc:sldMk cId="2032353021" sldId="260"/>
            <ac:spMk id="137" creationId="{1A3A91A9-06E6-4897-94F9-598C865364EE}"/>
          </ac:spMkLst>
        </pc:spChg>
        <pc:spChg chg="add del">
          <ac:chgData name="Giesler, Klara GIZ" userId="c8eb932e-4332-4c6e-8f25-88eb24c81eba" providerId="ADAL" clId="{7D897278-F88F-4B81-AA14-B3490AB1E9B8}" dt="2024-03-25T11:06:00.181" v="74" actId="478"/>
          <ac:spMkLst>
            <pc:docMk/>
            <pc:sldMk cId="2032353021" sldId="260"/>
            <ac:spMk id="138" creationId="{8B744879-DA07-470D-A7F0-69445313D0C9}"/>
          </ac:spMkLst>
        </pc:spChg>
        <pc:spChg chg="add del">
          <ac:chgData name="Giesler, Klara GIZ" userId="c8eb932e-4332-4c6e-8f25-88eb24c81eba" providerId="ADAL" clId="{7D897278-F88F-4B81-AA14-B3490AB1E9B8}" dt="2024-03-25T11:05:59.722" v="73" actId="478"/>
          <ac:spMkLst>
            <pc:docMk/>
            <pc:sldMk cId="2032353021" sldId="260"/>
            <ac:spMk id="139" creationId="{AC514133-3EE6-4478-81FA-97E0F8F3D352}"/>
          </ac:spMkLst>
        </pc:spChg>
        <pc:spChg chg="add del">
          <ac:chgData name="Giesler, Klara GIZ" userId="c8eb932e-4332-4c6e-8f25-88eb24c81eba" providerId="ADAL" clId="{7D897278-F88F-4B81-AA14-B3490AB1E9B8}" dt="2024-03-25T11:05:59.722" v="73" actId="478"/>
          <ac:spMkLst>
            <pc:docMk/>
            <pc:sldMk cId="2032353021" sldId="260"/>
            <ac:spMk id="140" creationId="{BB0F501C-0C23-4737-AA20-2734C6594280}"/>
          </ac:spMkLst>
        </pc:spChg>
        <pc:spChg chg="add del mod">
          <ac:chgData name="Giesler, Klara GIZ" userId="c8eb932e-4332-4c6e-8f25-88eb24c81eba" providerId="ADAL" clId="{7D897278-F88F-4B81-AA14-B3490AB1E9B8}" dt="2024-03-25T11:05:57.827" v="70"/>
          <ac:spMkLst>
            <pc:docMk/>
            <pc:sldMk cId="2032353021" sldId="260"/>
            <ac:spMk id="141" creationId="{9A2344B5-572A-9B56-175E-6AB296CED2F7}"/>
          </ac:spMkLst>
        </pc:spChg>
        <pc:spChg chg="add del mod">
          <ac:chgData name="Giesler, Klara GIZ" userId="c8eb932e-4332-4c6e-8f25-88eb24c81eba" providerId="ADAL" clId="{7D897278-F88F-4B81-AA14-B3490AB1E9B8}" dt="2024-03-25T11:05:57.827" v="70"/>
          <ac:spMkLst>
            <pc:docMk/>
            <pc:sldMk cId="2032353021" sldId="260"/>
            <ac:spMk id="142" creationId="{4A167163-75FA-FB80-FEB5-E163C6D63688}"/>
          </ac:spMkLst>
        </pc:spChg>
        <pc:spChg chg="add del mod">
          <ac:chgData name="Giesler, Klara GIZ" userId="c8eb932e-4332-4c6e-8f25-88eb24c81eba" providerId="ADAL" clId="{7D897278-F88F-4B81-AA14-B3490AB1E9B8}" dt="2024-03-25T11:05:57.827" v="70"/>
          <ac:spMkLst>
            <pc:docMk/>
            <pc:sldMk cId="2032353021" sldId="260"/>
            <ac:spMk id="143" creationId="{B4032111-13C3-6CA8-2C81-70A05A3DFD3D}"/>
          </ac:spMkLst>
        </pc:spChg>
        <pc:spChg chg="add del">
          <ac:chgData name="Giesler, Klara GIZ" userId="c8eb932e-4332-4c6e-8f25-88eb24c81eba" providerId="ADAL" clId="{7D897278-F88F-4B81-AA14-B3490AB1E9B8}" dt="2024-03-25T11:06:00.181" v="74" actId="478"/>
          <ac:spMkLst>
            <pc:docMk/>
            <pc:sldMk cId="2032353021" sldId="260"/>
            <ac:spMk id="144" creationId="{FF6B834B-2B50-4799-A2FB-CA58D4C6DE14}"/>
          </ac:spMkLst>
        </pc:spChg>
        <pc:spChg chg="add del mod">
          <ac:chgData name="Giesler, Klara GIZ" userId="c8eb932e-4332-4c6e-8f25-88eb24c81eba" providerId="ADAL" clId="{7D897278-F88F-4B81-AA14-B3490AB1E9B8}" dt="2024-03-25T11:05:57.827" v="70"/>
          <ac:spMkLst>
            <pc:docMk/>
            <pc:sldMk cId="2032353021" sldId="260"/>
            <ac:spMk id="145" creationId="{70E5AF38-566E-A488-3695-8D9815487686}"/>
          </ac:spMkLst>
        </pc:spChg>
        <pc:spChg chg="add del mod">
          <ac:chgData name="Giesler, Klara GIZ" userId="c8eb932e-4332-4c6e-8f25-88eb24c81eba" providerId="ADAL" clId="{7D897278-F88F-4B81-AA14-B3490AB1E9B8}" dt="2024-03-25T11:05:57.827" v="70"/>
          <ac:spMkLst>
            <pc:docMk/>
            <pc:sldMk cId="2032353021" sldId="260"/>
            <ac:spMk id="146" creationId="{2C34A325-9840-BC8D-FCAB-8B25E125FC66}"/>
          </ac:spMkLst>
        </pc:spChg>
        <pc:spChg chg="add del">
          <ac:chgData name="Giesler, Klara GIZ" userId="c8eb932e-4332-4c6e-8f25-88eb24c81eba" providerId="ADAL" clId="{7D897278-F88F-4B81-AA14-B3490AB1E9B8}" dt="2024-03-25T11:06:00.181" v="74" actId="478"/>
          <ac:spMkLst>
            <pc:docMk/>
            <pc:sldMk cId="2032353021" sldId="260"/>
            <ac:spMk id="147" creationId="{65B5F009-FF06-4972-B683-FA2B22B85924}"/>
          </ac:spMkLst>
        </pc:spChg>
        <pc:spChg chg="add del">
          <ac:chgData name="Giesler, Klara GIZ" userId="c8eb932e-4332-4c6e-8f25-88eb24c81eba" providerId="ADAL" clId="{7D897278-F88F-4B81-AA14-B3490AB1E9B8}" dt="2024-03-25T11:05:59.722" v="73" actId="478"/>
          <ac:spMkLst>
            <pc:docMk/>
            <pc:sldMk cId="2032353021" sldId="260"/>
            <ac:spMk id="148" creationId="{4AC637EC-AB31-4903-A5C8-59FD666C18B7}"/>
          </ac:spMkLst>
        </pc:spChg>
        <pc:spChg chg="add del mod">
          <ac:chgData name="Giesler, Klara GIZ" userId="c8eb932e-4332-4c6e-8f25-88eb24c81eba" providerId="ADAL" clId="{7D897278-F88F-4B81-AA14-B3490AB1E9B8}" dt="2024-03-25T11:05:57.827" v="70"/>
          <ac:spMkLst>
            <pc:docMk/>
            <pc:sldMk cId="2032353021" sldId="260"/>
            <ac:spMk id="149" creationId="{717598E6-6008-4B59-BD2A-B0E54F4FD367}"/>
          </ac:spMkLst>
        </pc:spChg>
        <pc:spChg chg="add del mod">
          <ac:chgData name="Giesler, Klara GIZ" userId="c8eb932e-4332-4c6e-8f25-88eb24c81eba" providerId="ADAL" clId="{7D897278-F88F-4B81-AA14-B3490AB1E9B8}" dt="2024-03-25T11:05:57.827" v="70"/>
          <ac:spMkLst>
            <pc:docMk/>
            <pc:sldMk cId="2032353021" sldId="260"/>
            <ac:spMk id="150" creationId="{BC97B5DB-7725-49BB-7D4C-CB02BDFA4DB1}"/>
          </ac:spMkLst>
        </pc:spChg>
        <pc:spChg chg="add del mod">
          <ac:chgData name="Giesler, Klara GIZ" userId="c8eb932e-4332-4c6e-8f25-88eb24c81eba" providerId="ADAL" clId="{7D897278-F88F-4B81-AA14-B3490AB1E9B8}" dt="2024-03-25T11:05:57.827" v="70"/>
          <ac:spMkLst>
            <pc:docMk/>
            <pc:sldMk cId="2032353021" sldId="260"/>
            <ac:spMk id="151" creationId="{156E7C87-EE70-2D60-922B-C7ED12AB2BE4}"/>
          </ac:spMkLst>
        </pc:spChg>
        <pc:spChg chg="add del mod">
          <ac:chgData name="Giesler, Klara GIZ" userId="c8eb932e-4332-4c6e-8f25-88eb24c81eba" providerId="ADAL" clId="{7D897278-F88F-4B81-AA14-B3490AB1E9B8}" dt="2024-03-25T11:05:57.827" v="70"/>
          <ac:spMkLst>
            <pc:docMk/>
            <pc:sldMk cId="2032353021" sldId="260"/>
            <ac:spMk id="152" creationId="{065FB6EB-4E84-4ECD-CD1E-100010BAB7E4}"/>
          </ac:spMkLst>
        </pc:spChg>
        <pc:spChg chg="add del mod">
          <ac:chgData name="Giesler, Klara GIZ" userId="c8eb932e-4332-4c6e-8f25-88eb24c81eba" providerId="ADAL" clId="{7D897278-F88F-4B81-AA14-B3490AB1E9B8}" dt="2024-03-25T11:05:57.827" v="70"/>
          <ac:spMkLst>
            <pc:docMk/>
            <pc:sldMk cId="2032353021" sldId="260"/>
            <ac:spMk id="153" creationId="{0E8E9983-ECC4-1547-F84D-D4C98AFBCFBB}"/>
          </ac:spMkLst>
        </pc:spChg>
        <pc:spChg chg="add del mod">
          <ac:chgData name="Giesler, Klara GIZ" userId="c8eb932e-4332-4c6e-8f25-88eb24c81eba" providerId="ADAL" clId="{7D897278-F88F-4B81-AA14-B3490AB1E9B8}" dt="2024-03-25T11:05:57.827" v="70"/>
          <ac:spMkLst>
            <pc:docMk/>
            <pc:sldMk cId="2032353021" sldId="260"/>
            <ac:spMk id="154" creationId="{B4079715-50F7-B927-3BAF-3E4B1EB65D75}"/>
          </ac:spMkLst>
        </pc:spChg>
        <pc:spChg chg="add del mod">
          <ac:chgData name="Giesler, Klara GIZ" userId="c8eb932e-4332-4c6e-8f25-88eb24c81eba" providerId="ADAL" clId="{7D897278-F88F-4B81-AA14-B3490AB1E9B8}" dt="2024-03-25T11:05:57.827" v="70"/>
          <ac:spMkLst>
            <pc:docMk/>
            <pc:sldMk cId="2032353021" sldId="260"/>
            <ac:spMk id="155" creationId="{BE180B76-A4C8-734A-B88D-C3AF1EDB6615}"/>
          </ac:spMkLst>
        </pc:spChg>
        <pc:spChg chg="add del mod">
          <ac:chgData name="Giesler, Klara GIZ" userId="c8eb932e-4332-4c6e-8f25-88eb24c81eba" providerId="ADAL" clId="{7D897278-F88F-4B81-AA14-B3490AB1E9B8}" dt="2024-03-25T11:05:57.827" v="70"/>
          <ac:spMkLst>
            <pc:docMk/>
            <pc:sldMk cId="2032353021" sldId="260"/>
            <ac:spMk id="156" creationId="{F34EAE70-F936-28B8-8B62-3976335B6C85}"/>
          </ac:spMkLst>
        </pc:spChg>
        <pc:spChg chg="add del mod">
          <ac:chgData name="Giesler, Klara GIZ" userId="c8eb932e-4332-4c6e-8f25-88eb24c81eba" providerId="ADAL" clId="{7D897278-F88F-4B81-AA14-B3490AB1E9B8}" dt="2024-03-25T11:05:57.827" v="70"/>
          <ac:spMkLst>
            <pc:docMk/>
            <pc:sldMk cId="2032353021" sldId="260"/>
            <ac:spMk id="157" creationId="{60120739-CE67-1B17-4AC7-6EBBA96AF3F5}"/>
          </ac:spMkLst>
        </pc:spChg>
        <pc:spChg chg="add del mod">
          <ac:chgData name="Giesler, Klara GIZ" userId="c8eb932e-4332-4c6e-8f25-88eb24c81eba" providerId="ADAL" clId="{7D897278-F88F-4B81-AA14-B3490AB1E9B8}" dt="2024-03-25T11:05:57.827" v="70"/>
          <ac:spMkLst>
            <pc:docMk/>
            <pc:sldMk cId="2032353021" sldId="260"/>
            <ac:spMk id="158" creationId="{49525615-504B-F996-6180-F294459F3260}"/>
          </ac:spMkLst>
        </pc:spChg>
        <pc:spChg chg="add del mod">
          <ac:chgData name="Giesler, Klara GIZ" userId="c8eb932e-4332-4c6e-8f25-88eb24c81eba" providerId="ADAL" clId="{7D897278-F88F-4B81-AA14-B3490AB1E9B8}" dt="2024-03-25T11:05:57.827" v="70"/>
          <ac:spMkLst>
            <pc:docMk/>
            <pc:sldMk cId="2032353021" sldId="260"/>
            <ac:spMk id="159" creationId="{77F1DFE5-DEF4-B8A1-07D0-D8AEF0FE2358}"/>
          </ac:spMkLst>
        </pc:spChg>
        <pc:spChg chg="add del mod">
          <ac:chgData name="Giesler, Klara GIZ" userId="c8eb932e-4332-4c6e-8f25-88eb24c81eba" providerId="ADAL" clId="{7D897278-F88F-4B81-AA14-B3490AB1E9B8}" dt="2024-03-25T11:05:57.827" v="70"/>
          <ac:spMkLst>
            <pc:docMk/>
            <pc:sldMk cId="2032353021" sldId="260"/>
            <ac:spMk id="160" creationId="{E3D15191-FD3E-B209-57CB-4925365E80D2}"/>
          </ac:spMkLst>
        </pc:spChg>
        <pc:spChg chg="add del mod">
          <ac:chgData name="Giesler, Klara GIZ" userId="c8eb932e-4332-4c6e-8f25-88eb24c81eba" providerId="ADAL" clId="{7D897278-F88F-4B81-AA14-B3490AB1E9B8}" dt="2024-03-25T11:05:57.827" v="70"/>
          <ac:spMkLst>
            <pc:docMk/>
            <pc:sldMk cId="2032353021" sldId="260"/>
            <ac:spMk id="161" creationId="{B13EB55E-F53F-A87A-96DE-2F717E86DDD8}"/>
          </ac:spMkLst>
        </pc:spChg>
        <pc:spChg chg="add del mod">
          <ac:chgData name="Giesler, Klara GIZ" userId="c8eb932e-4332-4c6e-8f25-88eb24c81eba" providerId="ADAL" clId="{7D897278-F88F-4B81-AA14-B3490AB1E9B8}" dt="2024-03-25T11:05:57.827" v="70"/>
          <ac:spMkLst>
            <pc:docMk/>
            <pc:sldMk cId="2032353021" sldId="260"/>
            <ac:spMk id="162" creationId="{C94B1DED-CEBA-B78E-3EEF-18B41944A9CC}"/>
          </ac:spMkLst>
        </pc:spChg>
        <pc:spChg chg="add del mod">
          <ac:chgData name="Giesler, Klara GIZ" userId="c8eb932e-4332-4c6e-8f25-88eb24c81eba" providerId="ADAL" clId="{7D897278-F88F-4B81-AA14-B3490AB1E9B8}" dt="2024-03-25T11:05:57.827" v="70"/>
          <ac:spMkLst>
            <pc:docMk/>
            <pc:sldMk cId="2032353021" sldId="260"/>
            <ac:spMk id="163" creationId="{D72460AB-9662-E34E-D878-E824BAE91FA5}"/>
          </ac:spMkLst>
        </pc:spChg>
        <pc:spChg chg="add del mod">
          <ac:chgData name="Giesler, Klara GIZ" userId="c8eb932e-4332-4c6e-8f25-88eb24c81eba" providerId="ADAL" clId="{7D897278-F88F-4B81-AA14-B3490AB1E9B8}" dt="2024-03-25T11:05:57.827" v="70"/>
          <ac:spMkLst>
            <pc:docMk/>
            <pc:sldMk cId="2032353021" sldId="260"/>
            <ac:spMk id="164" creationId="{8B11F620-3CEE-E2DB-7A5D-5284B12E3675}"/>
          </ac:spMkLst>
        </pc:spChg>
        <pc:spChg chg="add del mod">
          <ac:chgData name="Giesler, Klara GIZ" userId="c8eb932e-4332-4c6e-8f25-88eb24c81eba" providerId="ADAL" clId="{7D897278-F88F-4B81-AA14-B3490AB1E9B8}" dt="2024-03-25T11:05:57.827" v="70"/>
          <ac:spMkLst>
            <pc:docMk/>
            <pc:sldMk cId="2032353021" sldId="260"/>
            <ac:spMk id="165" creationId="{F0AF6DB9-7B08-D228-53F9-76CAF8B7F4AC}"/>
          </ac:spMkLst>
        </pc:spChg>
        <pc:spChg chg="add del mod">
          <ac:chgData name="Giesler, Klara GIZ" userId="c8eb932e-4332-4c6e-8f25-88eb24c81eba" providerId="ADAL" clId="{7D897278-F88F-4B81-AA14-B3490AB1E9B8}" dt="2024-03-25T11:05:57.827" v="70"/>
          <ac:spMkLst>
            <pc:docMk/>
            <pc:sldMk cId="2032353021" sldId="260"/>
            <ac:spMk id="166" creationId="{64342473-7C31-CE12-35D7-B92BAD6FA2C9}"/>
          </ac:spMkLst>
        </pc:spChg>
        <pc:spChg chg="add del mod">
          <ac:chgData name="Giesler, Klara GIZ" userId="c8eb932e-4332-4c6e-8f25-88eb24c81eba" providerId="ADAL" clId="{7D897278-F88F-4B81-AA14-B3490AB1E9B8}" dt="2024-03-25T11:05:57.827" v="70"/>
          <ac:spMkLst>
            <pc:docMk/>
            <pc:sldMk cId="2032353021" sldId="260"/>
            <ac:spMk id="167" creationId="{33FE207A-E1BB-4F28-F185-2E973D614C66}"/>
          </ac:spMkLst>
        </pc:spChg>
        <pc:spChg chg="add del mod">
          <ac:chgData name="Giesler, Klara GIZ" userId="c8eb932e-4332-4c6e-8f25-88eb24c81eba" providerId="ADAL" clId="{7D897278-F88F-4B81-AA14-B3490AB1E9B8}" dt="2024-03-25T11:05:57.827" v="70"/>
          <ac:spMkLst>
            <pc:docMk/>
            <pc:sldMk cId="2032353021" sldId="260"/>
            <ac:spMk id="168" creationId="{EA94225D-4FA9-CAE2-43E5-2C7CC77B7D35}"/>
          </ac:spMkLst>
        </pc:spChg>
        <pc:spChg chg="add del mod">
          <ac:chgData name="Giesler, Klara GIZ" userId="c8eb932e-4332-4c6e-8f25-88eb24c81eba" providerId="ADAL" clId="{7D897278-F88F-4B81-AA14-B3490AB1E9B8}" dt="2024-03-25T11:05:57.827" v="70"/>
          <ac:spMkLst>
            <pc:docMk/>
            <pc:sldMk cId="2032353021" sldId="260"/>
            <ac:spMk id="169" creationId="{ECF260EE-CB61-4DB0-1AD1-C12AA5F5E1CC}"/>
          </ac:spMkLst>
        </pc:spChg>
        <pc:spChg chg="add del mod">
          <ac:chgData name="Giesler, Klara GIZ" userId="c8eb932e-4332-4c6e-8f25-88eb24c81eba" providerId="ADAL" clId="{7D897278-F88F-4B81-AA14-B3490AB1E9B8}" dt="2024-03-25T11:05:57.827" v="70"/>
          <ac:spMkLst>
            <pc:docMk/>
            <pc:sldMk cId="2032353021" sldId="260"/>
            <ac:spMk id="170" creationId="{0702151E-97FB-FEFF-820E-F5B3045CCC0E}"/>
          </ac:spMkLst>
        </pc:spChg>
        <pc:spChg chg="add del mod">
          <ac:chgData name="Giesler, Klara GIZ" userId="c8eb932e-4332-4c6e-8f25-88eb24c81eba" providerId="ADAL" clId="{7D897278-F88F-4B81-AA14-B3490AB1E9B8}" dt="2024-03-25T11:05:57.827" v="70"/>
          <ac:spMkLst>
            <pc:docMk/>
            <pc:sldMk cId="2032353021" sldId="260"/>
            <ac:spMk id="171" creationId="{69CC88BA-7CD4-70D6-174D-1012208DA1E5}"/>
          </ac:spMkLst>
        </pc:spChg>
        <pc:spChg chg="add del mod">
          <ac:chgData name="Giesler, Klara GIZ" userId="c8eb932e-4332-4c6e-8f25-88eb24c81eba" providerId="ADAL" clId="{7D897278-F88F-4B81-AA14-B3490AB1E9B8}" dt="2024-03-25T11:05:57.827" v="70"/>
          <ac:spMkLst>
            <pc:docMk/>
            <pc:sldMk cId="2032353021" sldId="260"/>
            <ac:spMk id="172" creationId="{F28507DE-70DE-949D-45F6-4509125D8436}"/>
          </ac:spMkLst>
        </pc:spChg>
        <pc:spChg chg="add del mod">
          <ac:chgData name="Giesler, Klara GIZ" userId="c8eb932e-4332-4c6e-8f25-88eb24c81eba" providerId="ADAL" clId="{7D897278-F88F-4B81-AA14-B3490AB1E9B8}" dt="2024-03-25T11:05:57.827" v="70"/>
          <ac:spMkLst>
            <pc:docMk/>
            <pc:sldMk cId="2032353021" sldId="260"/>
            <ac:spMk id="173" creationId="{842E1017-245D-0206-344B-37470AFAE49E}"/>
          </ac:spMkLst>
        </pc:spChg>
        <pc:spChg chg="add del mod">
          <ac:chgData name="Giesler, Klara GIZ" userId="c8eb932e-4332-4c6e-8f25-88eb24c81eba" providerId="ADAL" clId="{7D897278-F88F-4B81-AA14-B3490AB1E9B8}" dt="2024-03-25T11:05:57.827" v="70"/>
          <ac:spMkLst>
            <pc:docMk/>
            <pc:sldMk cId="2032353021" sldId="260"/>
            <ac:spMk id="174" creationId="{D40A8A40-5938-27C1-D544-5A64629E5326}"/>
          </ac:spMkLst>
        </pc:spChg>
        <pc:spChg chg="add del mod">
          <ac:chgData name="Giesler, Klara GIZ" userId="c8eb932e-4332-4c6e-8f25-88eb24c81eba" providerId="ADAL" clId="{7D897278-F88F-4B81-AA14-B3490AB1E9B8}" dt="2024-03-25T11:05:57.827" v="70"/>
          <ac:spMkLst>
            <pc:docMk/>
            <pc:sldMk cId="2032353021" sldId="260"/>
            <ac:spMk id="175" creationId="{18191EFA-EC8C-C96A-5083-827DDE67E093}"/>
          </ac:spMkLst>
        </pc:spChg>
        <pc:spChg chg="add del mod">
          <ac:chgData name="Giesler, Klara GIZ" userId="c8eb932e-4332-4c6e-8f25-88eb24c81eba" providerId="ADAL" clId="{7D897278-F88F-4B81-AA14-B3490AB1E9B8}" dt="2024-03-25T11:05:57.827" v="70"/>
          <ac:spMkLst>
            <pc:docMk/>
            <pc:sldMk cId="2032353021" sldId="260"/>
            <ac:spMk id="176" creationId="{7C8F3AE0-BFFC-8EF6-D547-89A3EDC634B2}"/>
          </ac:spMkLst>
        </pc:spChg>
        <pc:spChg chg="add del mod">
          <ac:chgData name="Giesler, Klara GIZ" userId="c8eb932e-4332-4c6e-8f25-88eb24c81eba" providerId="ADAL" clId="{7D897278-F88F-4B81-AA14-B3490AB1E9B8}" dt="2024-03-25T11:05:57.827" v="70"/>
          <ac:spMkLst>
            <pc:docMk/>
            <pc:sldMk cId="2032353021" sldId="260"/>
            <ac:spMk id="177" creationId="{B0E1A886-4596-FC0C-5B6A-2DEE6B60C8F1}"/>
          </ac:spMkLst>
        </pc:spChg>
        <pc:spChg chg="add del mod">
          <ac:chgData name="Giesler, Klara GIZ" userId="c8eb932e-4332-4c6e-8f25-88eb24c81eba" providerId="ADAL" clId="{7D897278-F88F-4B81-AA14-B3490AB1E9B8}" dt="2024-03-25T11:05:57.827" v="70"/>
          <ac:spMkLst>
            <pc:docMk/>
            <pc:sldMk cId="2032353021" sldId="260"/>
            <ac:spMk id="178" creationId="{CB607157-B37C-F2A0-892E-DD24282D9830}"/>
          </ac:spMkLst>
        </pc:spChg>
        <pc:spChg chg="add del mod">
          <ac:chgData name="Giesler, Klara GIZ" userId="c8eb932e-4332-4c6e-8f25-88eb24c81eba" providerId="ADAL" clId="{7D897278-F88F-4B81-AA14-B3490AB1E9B8}" dt="2024-03-25T11:05:57.827" v="70"/>
          <ac:spMkLst>
            <pc:docMk/>
            <pc:sldMk cId="2032353021" sldId="260"/>
            <ac:spMk id="179" creationId="{8DD99776-75EF-2836-91C5-EB2719B6B0FF}"/>
          </ac:spMkLst>
        </pc:spChg>
        <pc:spChg chg="add del mod">
          <ac:chgData name="Giesler, Klara GIZ" userId="c8eb932e-4332-4c6e-8f25-88eb24c81eba" providerId="ADAL" clId="{7D897278-F88F-4B81-AA14-B3490AB1E9B8}" dt="2024-03-25T11:05:57.827" v="70"/>
          <ac:spMkLst>
            <pc:docMk/>
            <pc:sldMk cId="2032353021" sldId="260"/>
            <ac:spMk id="180" creationId="{690F8CCB-A8B0-6028-8E41-38E3FE4D2422}"/>
          </ac:spMkLst>
        </pc:spChg>
        <pc:spChg chg="add del mod">
          <ac:chgData name="Giesler, Klara GIZ" userId="c8eb932e-4332-4c6e-8f25-88eb24c81eba" providerId="ADAL" clId="{7D897278-F88F-4B81-AA14-B3490AB1E9B8}" dt="2024-03-25T11:05:57.827" v="70"/>
          <ac:spMkLst>
            <pc:docMk/>
            <pc:sldMk cId="2032353021" sldId="260"/>
            <ac:spMk id="181" creationId="{6533D266-9683-73D0-8253-E7F8AD06AEDC}"/>
          </ac:spMkLst>
        </pc:spChg>
        <pc:spChg chg="add del mod">
          <ac:chgData name="Giesler, Klara GIZ" userId="c8eb932e-4332-4c6e-8f25-88eb24c81eba" providerId="ADAL" clId="{7D897278-F88F-4B81-AA14-B3490AB1E9B8}" dt="2024-03-25T11:05:57.827" v="70"/>
          <ac:spMkLst>
            <pc:docMk/>
            <pc:sldMk cId="2032353021" sldId="260"/>
            <ac:spMk id="182" creationId="{3B279D1E-2365-AE83-7FCA-AE0292E5C5D4}"/>
          </ac:spMkLst>
        </pc:spChg>
        <pc:spChg chg="add del mod">
          <ac:chgData name="Giesler, Klara GIZ" userId="c8eb932e-4332-4c6e-8f25-88eb24c81eba" providerId="ADAL" clId="{7D897278-F88F-4B81-AA14-B3490AB1E9B8}" dt="2024-03-25T11:05:57.827" v="70"/>
          <ac:spMkLst>
            <pc:docMk/>
            <pc:sldMk cId="2032353021" sldId="260"/>
            <ac:spMk id="183" creationId="{378F3C53-D04C-44B8-FA64-522380BF6007}"/>
          </ac:spMkLst>
        </pc:spChg>
        <pc:spChg chg="add del mod">
          <ac:chgData name="Giesler, Klara GIZ" userId="c8eb932e-4332-4c6e-8f25-88eb24c81eba" providerId="ADAL" clId="{7D897278-F88F-4B81-AA14-B3490AB1E9B8}" dt="2024-03-25T11:05:57.827" v="70"/>
          <ac:spMkLst>
            <pc:docMk/>
            <pc:sldMk cId="2032353021" sldId="260"/>
            <ac:spMk id="184" creationId="{DCA613A2-F2BA-AE5A-5DF9-C66D4817A0D5}"/>
          </ac:spMkLst>
        </pc:spChg>
        <pc:spChg chg="add del mod">
          <ac:chgData name="Giesler, Klara GIZ" userId="c8eb932e-4332-4c6e-8f25-88eb24c81eba" providerId="ADAL" clId="{7D897278-F88F-4B81-AA14-B3490AB1E9B8}" dt="2024-03-25T11:05:57.827" v="70"/>
          <ac:spMkLst>
            <pc:docMk/>
            <pc:sldMk cId="2032353021" sldId="260"/>
            <ac:spMk id="185" creationId="{282381CA-FC7D-2F3A-6B9F-077DD810B56B}"/>
          </ac:spMkLst>
        </pc:spChg>
        <pc:spChg chg="add del mod">
          <ac:chgData name="Giesler, Klara GIZ" userId="c8eb932e-4332-4c6e-8f25-88eb24c81eba" providerId="ADAL" clId="{7D897278-F88F-4B81-AA14-B3490AB1E9B8}" dt="2024-03-25T11:05:57.827" v="70"/>
          <ac:spMkLst>
            <pc:docMk/>
            <pc:sldMk cId="2032353021" sldId="260"/>
            <ac:spMk id="186" creationId="{4C11A950-66B3-062A-E93C-DB9F918ECBA3}"/>
          </ac:spMkLst>
        </pc:spChg>
        <pc:spChg chg="add del mod">
          <ac:chgData name="Giesler, Klara GIZ" userId="c8eb932e-4332-4c6e-8f25-88eb24c81eba" providerId="ADAL" clId="{7D897278-F88F-4B81-AA14-B3490AB1E9B8}" dt="2024-03-25T11:05:57.827" v="70"/>
          <ac:spMkLst>
            <pc:docMk/>
            <pc:sldMk cId="2032353021" sldId="260"/>
            <ac:spMk id="187" creationId="{E164F445-50C3-B2BD-C978-1C7C89D9434D}"/>
          </ac:spMkLst>
        </pc:spChg>
        <pc:spChg chg="add del mod">
          <ac:chgData name="Giesler, Klara GIZ" userId="c8eb932e-4332-4c6e-8f25-88eb24c81eba" providerId="ADAL" clId="{7D897278-F88F-4B81-AA14-B3490AB1E9B8}" dt="2024-03-25T11:05:57.827" v="70"/>
          <ac:spMkLst>
            <pc:docMk/>
            <pc:sldMk cId="2032353021" sldId="260"/>
            <ac:spMk id="188" creationId="{B68C0492-F0D0-17E6-A98E-2FD32219756F}"/>
          </ac:spMkLst>
        </pc:spChg>
        <pc:spChg chg="add del mod">
          <ac:chgData name="Giesler, Klara GIZ" userId="c8eb932e-4332-4c6e-8f25-88eb24c81eba" providerId="ADAL" clId="{7D897278-F88F-4B81-AA14-B3490AB1E9B8}" dt="2024-03-25T11:05:57.827" v="70"/>
          <ac:spMkLst>
            <pc:docMk/>
            <pc:sldMk cId="2032353021" sldId="260"/>
            <ac:spMk id="189" creationId="{FFF44209-DC4B-5D43-6B80-32ABF05440D3}"/>
          </ac:spMkLst>
        </pc:spChg>
        <pc:spChg chg="add del mod">
          <ac:chgData name="Giesler, Klara GIZ" userId="c8eb932e-4332-4c6e-8f25-88eb24c81eba" providerId="ADAL" clId="{7D897278-F88F-4B81-AA14-B3490AB1E9B8}" dt="2024-03-25T11:05:57.827" v="70"/>
          <ac:spMkLst>
            <pc:docMk/>
            <pc:sldMk cId="2032353021" sldId="260"/>
            <ac:spMk id="190" creationId="{E34ED9C5-8411-9628-301C-434E28B7CEE7}"/>
          </ac:spMkLst>
        </pc:spChg>
        <pc:spChg chg="add del mod">
          <ac:chgData name="Giesler, Klara GIZ" userId="c8eb932e-4332-4c6e-8f25-88eb24c81eba" providerId="ADAL" clId="{7D897278-F88F-4B81-AA14-B3490AB1E9B8}" dt="2024-03-25T11:05:57.827" v="70"/>
          <ac:spMkLst>
            <pc:docMk/>
            <pc:sldMk cId="2032353021" sldId="260"/>
            <ac:spMk id="191" creationId="{05891D18-CB42-092D-34FF-C29F079CC6A1}"/>
          </ac:spMkLst>
        </pc:spChg>
        <pc:spChg chg="add del mod">
          <ac:chgData name="Giesler, Klara GIZ" userId="c8eb932e-4332-4c6e-8f25-88eb24c81eba" providerId="ADAL" clId="{7D897278-F88F-4B81-AA14-B3490AB1E9B8}" dt="2024-03-25T11:05:57.827" v="70"/>
          <ac:spMkLst>
            <pc:docMk/>
            <pc:sldMk cId="2032353021" sldId="260"/>
            <ac:spMk id="192" creationId="{7A761D7E-6365-1F07-5037-4CB447C05DCC}"/>
          </ac:spMkLst>
        </pc:spChg>
        <pc:spChg chg="add del mod">
          <ac:chgData name="Giesler, Klara GIZ" userId="c8eb932e-4332-4c6e-8f25-88eb24c81eba" providerId="ADAL" clId="{7D897278-F88F-4B81-AA14-B3490AB1E9B8}" dt="2024-03-25T11:05:57.827" v="70"/>
          <ac:spMkLst>
            <pc:docMk/>
            <pc:sldMk cId="2032353021" sldId="260"/>
            <ac:spMk id="193" creationId="{F0BA53D0-5A17-53E7-98E6-38CDA45CC666}"/>
          </ac:spMkLst>
        </pc:spChg>
        <pc:spChg chg="add del mod">
          <ac:chgData name="Giesler, Klara GIZ" userId="c8eb932e-4332-4c6e-8f25-88eb24c81eba" providerId="ADAL" clId="{7D897278-F88F-4B81-AA14-B3490AB1E9B8}" dt="2024-03-25T11:05:57.827" v="70"/>
          <ac:spMkLst>
            <pc:docMk/>
            <pc:sldMk cId="2032353021" sldId="260"/>
            <ac:spMk id="194" creationId="{2A39B45C-D467-FA65-5480-6144462F5EFA}"/>
          </ac:spMkLst>
        </pc:spChg>
      </pc:sldChg>
      <pc:sldChg chg="modSp mod">
        <pc:chgData name="Giesler, Klara GIZ" userId="c8eb932e-4332-4c6e-8f25-88eb24c81eba" providerId="ADAL" clId="{7D897278-F88F-4B81-AA14-B3490AB1E9B8}" dt="2024-03-25T10:56:26.695" v="3" actId="113"/>
        <pc:sldMkLst>
          <pc:docMk/>
          <pc:sldMk cId="2800410134" sldId="354"/>
        </pc:sldMkLst>
        <pc:spChg chg="mod">
          <ac:chgData name="Giesler, Klara GIZ" userId="c8eb932e-4332-4c6e-8f25-88eb24c81eba" providerId="ADAL" clId="{7D897278-F88F-4B81-AA14-B3490AB1E9B8}" dt="2024-03-25T10:56:26.695" v="3" actId="113"/>
          <ac:spMkLst>
            <pc:docMk/>
            <pc:sldMk cId="2800410134" sldId="354"/>
            <ac:spMk id="4" creationId="{00000000-0000-0000-0000-000000000000}"/>
          </ac:spMkLst>
        </pc:spChg>
      </pc:sldChg>
      <pc:sldChg chg="modSp mod">
        <pc:chgData name="Giesler, Klara GIZ" userId="c8eb932e-4332-4c6e-8f25-88eb24c81eba" providerId="ADAL" clId="{7D897278-F88F-4B81-AA14-B3490AB1E9B8}" dt="2024-03-25T10:58:18.605" v="30" actId="20577"/>
        <pc:sldMkLst>
          <pc:docMk/>
          <pc:sldMk cId="774026679" sldId="358"/>
        </pc:sldMkLst>
        <pc:spChg chg="mod">
          <ac:chgData name="Giesler, Klara GIZ" userId="c8eb932e-4332-4c6e-8f25-88eb24c81eba" providerId="ADAL" clId="{7D897278-F88F-4B81-AA14-B3490AB1E9B8}" dt="2024-03-25T10:57:48.714" v="22" actId="1076"/>
          <ac:spMkLst>
            <pc:docMk/>
            <pc:sldMk cId="774026679" sldId="358"/>
            <ac:spMk id="2" creationId="{00000000-0000-0000-0000-000000000000}"/>
          </ac:spMkLst>
        </pc:spChg>
        <pc:spChg chg="mod">
          <ac:chgData name="Giesler, Klara GIZ" userId="c8eb932e-4332-4c6e-8f25-88eb24c81eba" providerId="ADAL" clId="{7D897278-F88F-4B81-AA14-B3490AB1E9B8}" dt="2024-03-25T10:58:18.605" v="30" actId="20577"/>
          <ac:spMkLst>
            <pc:docMk/>
            <pc:sldMk cId="774026679" sldId="358"/>
            <ac:spMk id="14" creationId="{00000000-0000-0000-0000-000000000000}"/>
          </ac:spMkLst>
        </pc:spChg>
        <pc:graphicFrameChg chg="mod">
          <ac:chgData name="Giesler, Klara GIZ" userId="c8eb932e-4332-4c6e-8f25-88eb24c81eba" providerId="ADAL" clId="{7D897278-F88F-4B81-AA14-B3490AB1E9B8}" dt="2024-03-25T10:58:09.352" v="28" actId="255"/>
          <ac:graphicFrameMkLst>
            <pc:docMk/>
            <pc:sldMk cId="774026679" sldId="358"/>
            <ac:graphicFrameMk id="8" creationId="{6F3A18D0-014F-478E-B373-8C3ED61B9055}"/>
          </ac:graphicFrameMkLst>
        </pc:graphicFrameChg>
      </pc:sldChg>
      <pc:sldChg chg="modSp mod">
        <pc:chgData name="Giesler, Klara GIZ" userId="c8eb932e-4332-4c6e-8f25-88eb24c81eba" providerId="ADAL" clId="{7D897278-F88F-4B81-AA14-B3490AB1E9B8}" dt="2024-03-25T11:02:16.295" v="31" actId="113"/>
        <pc:sldMkLst>
          <pc:docMk/>
          <pc:sldMk cId="662560918" sldId="359"/>
        </pc:sldMkLst>
        <pc:spChg chg="mod">
          <ac:chgData name="Giesler, Klara GIZ" userId="c8eb932e-4332-4c6e-8f25-88eb24c81eba" providerId="ADAL" clId="{7D897278-F88F-4B81-AA14-B3490AB1E9B8}" dt="2024-03-25T11:02:16.295" v="31" actId="113"/>
          <ac:spMkLst>
            <pc:docMk/>
            <pc:sldMk cId="662560918" sldId="359"/>
            <ac:spMk id="2" creationId="{00000000-0000-0000-0000-000000000000}"/>
          </ac:spMkLst>
        </pc:spChg>
      </pc:sldChg>
      <pc:sldChg chg="modSp mod">
        <pc:chgData name="Giesler, Klara GIZ" userId="c8eb932e-4332-4c6e-8f25-88eb24c81eba" providerId="ADAL" clId="{7D897278-F88F-4B81-AA14-B3490AB1E9B8}" dt="2024-03-25T11:02:55.514" v="38" actId="1076"/>
        <pc:sldMkLst>
          <pc:docMk/>
          <pc:sldMk cId="1395715627" sldId="364"/>
        </pc:sldMkLst>
        <pc:spChg chg="mod">
          <ac:chgData name="Giesler, Klara GIZ" userId="c8eb932e-4332-4c6e-8f25-88eb24c81eba" providerId="ADAL" clId="{7D897278-F88F-4B81-AA14-B3490AB1E9B8}" dt="2024-03-25T11:02:38.945" v="33" actId="1076"/>
          <ac:spMkLst>
            <pc:docMk/>
            <pc:sldMk cId="1395715627" sldId="364"/>
            <ac:spMk id="3" creationId="{00000000-0000-0000-0000-000000000000}"/>
          </ac:spMkLst>
        </pc:spChg>
        <pc:spChg chg="mod">
          <ac:chgData name="Giesler, Klara GIZ" userId="c8eb932e-4332-4c6e-8f25-88eb24c81eba" providerId="ADAL" clId="{7D897278-F88F-4B81-AA14-B3490AB1E9B8}" dt="2024-03-25T11:02:44.632" v="35" actId="1076"/>
          <ac:spMkLst>
            <pc:docMk/>
            <pc:sldMk cId="1395715627" sldId="364"/>
            <ac:spMk id="16" creationId="{00000000-0000-0000-0000-000000000000}"/>
          </ac:spMkLst>
        </pc:spChg>
        <pc:grpChg chg="mod">
          <ac:chgData name="Giesler, Klara GIZ" userId="c8eb932e-4332-4c6e-8f25-88eb24c81eba" providerId="ADAL" clId="{7D897278-F88F-4B81-AA14-B3490AB1E9B8}" dt="2024-03-25T11:02:48.393" v="36" actId="1076"/>
          <ac:grpSpMkLst>
            <pc:docMk/>
            <pc:sldMk cId="1395715627" sldId="364"/>
            <ac:grpSpMk id="6" creationId="{00000000-0000-0000-0000-000000000000}"/>
          </ac:grpSpMkLst>
        </pc:grpChg>
        <pc:grpChg chg="mod">
          <ac:chgData name="Giesler, Klara GIZ" userId="c8eb932e-4332-4c6e-8f25-88eb24c81eba" providerId="ADAL" clId="{7D897278-F88F-4B81-AA14-B3490AB1E9B8}" dt="2024-03-25T11:02:52.436" v="37" actId="1076"/>
          <ac:grpSpMkLst>
            <pc:docMk/>
            <pc:sldMk cId="1395715627" sldId="364"/>
            <ac:grpSpMk id="14" creationId="{00000000-0000-0000-0000-000000000000}"/>
          </ac:grpSpMkLst>
        </pc:grpChg>
        <pc:grpChg chg="mod">
          <ac:chgData name="Giesler, Klara GIZ" userId="c8eb932e-4332-4c6e-8f25-88eb24c81eba" providerId="ADAL" clId="{7D897278-F88F-4B81-AA14-B3490AB1E9B8}" dt="2024-03-25T11:02:55.514" v="38" actId="1076"/>
          <ac:grpSpMkLst>
            <pc:docMk/>
            <pc:sldMk cId="1395715627" sldId="364"/>
            <ac:grpSpMk id="15" creationId="{00000000-0000-0000-0000-000000000000}"/>
          </ac:grpSpMkLst>
        </pc:grpChg>
      </pc:sldChg>
      <pc:sldChg chg="modSp mod">
        <pc:chgData name="Giesler, Klara GIZ" userId="c8eb932e-4332-4c6e-8f25-88eb24c81eba" providerId="ADAL" clId="{7D897278-F88F-4B81-AA14-B3490AB1E9B8}" dt="2024-03-25T11:20:31.602" v="384" actId="113"/>
        <pc:sldMkLst>
          <pc:docMk/>
          <pc:sldMk cId="284873672" sldId="369"/>
        </pc:sldMkLst>
        <pc:spChg chg="mod">
          <ac:chgData name="Giesler, Klara GIZ" userId="c8eb932e-4332-4c6e-8f25-88eb24c81eba" providerId="ADAL" clId="{7D897278-F88F-4B81-AA14-B3490AB1E9B8}" dt="2024-03-25T11:20:31.602" v="384" actId="113"/>
          <ac:spMkLst>
            <pc:docMk/>
            <pc:sldMk cId="284873672" sldId="369"/>
            <ac:spMk id="5" creationId="{00000000-0000-0000-0000-000000000000}"/>
          </ac:spMkLst>
        </pc:spChg>
      </pc:sldChg>
      <pc:sldChg chg="modSp mod">
        <pc:chgData name="Giesler, Klara GIZ" userId="c8eb932e-4332-4c6e-8f25-88eb24c81eba" providerId="ADAL" clId="{7D897278-F88F-4B81-AA14-B3490AB1E9B8}" dt="2024-03-25T10:56:43.483" v="6" actId="113"/>
        <pc:sldMkLst>
          <pc:docMk/>
          <pc:sldMk cId="3247386133" sldId="370"/>
        </pc:sldMkLst>
        <pc:spChg chg="mod">
          <ac:chgData name="Giesler, Klara GIZ" userId="c8eb932e-4332-4c6e-8f25-88eb24c81eba" providerId="ADAL" clId="{7D897278-F88F-4B81-AA14-B3490AB1E9B8}" dt="2024-03-25T10:56:43.483" v="6" actId="113"/>
          <ac:spMkLst>
            <pc:docMk/>
            <pc:sldMk cId="3247386133" sldId="370"/>
            <ac:spMk id="2" creationId="{00000000-0000-0000-0000-000000000000}"/>
          </ac:spMkLst>
        </pc:spChg>
      </pc:sldChg>
      <pc:sldChg chg="modSp mod">
        <pc:chgData name="Giesler, Klara GIZ" userId="c8eb932e-4332-4c6e-8f25-88eb24c81eba" providerId="ADAL" clId="{7D897278-F88F-4B81-AA14-B3490AB1E9B8}" dt="2024-03-25T11:03:10.645" v="43" actId="113"/>
        <pc:sldMkLst>
          <pc:docMk/>
          <pc:sldMk cId="3835239008" sldId="372"/>
        </pc:sldMkLst>
        <pc:spChg chg="mod">
          <ac:chgData name="Giesler, Klara GIZ" userId="c8eb932e-4332-4c6e-8f25-88eb24c81eba" providerId="ADAL" clId="{7D897278-F88F-4B81-AA14-B3490AB1E9B8}" dt="2024-03-25T11:03:10.645" v="43" actId="113"/>
          <ac:spMkLst>
            <pc:docMk/>
            <pc:sldMk cId="3835239008" sldId="372"/>
            <ac:spMk id="2" creationId="{00000000-0000-0000-0000-000000000000}"/>
          </ac:spMkLst>
        </pc:spChg>
      </pc:sldChg>
      <pc:sldChg chg="addSp delSp modSp mod">
        <pc:chgData name="Giesler, Klara GIZ" userId="c8eb932e-4332-4c6e-8f25-88eb24c81eba" providerId="ADAL" clId="{7D897278-F88F-4B81-AA14-B3490AB1E9B8}" dt="2024-03-25T11:21:41.425" v="392" actId="1076"/>
        <pc:sldMkLst>
          <pc:docMk/>
          <pc:sldMk cId="194274286" sldId="373"/>
        </pc:sldMkLst>
        <pc:spChg chg="mod">
          <ac:chgData name="Giesler, Klara GIZ" userId="c8eb932e-4332-4c6e-8f25-88eb24c81eba" providerId="ADAL" clId="{7D897278-F88F-4B81-AA14-B3490AB1E9B8}" dt="2024-03-25T11:03:23.476" v="46" actId="1076"/>
          <ac:spMkLst>
            <pc:docMk/>
            <pc:sldMk cId="194274286" sldId="373"/>
            <ac:spMk id="2" creationId="{00000000-0000-0000-0000-000000000000}"/>
          </ac:spMkLst>
        </pc:spChg>
        <pc:picChg chg="add mod">
          <ac:chgData name="Giesler, Klara GIZ" userId="c8eb932e-4332-4c6e-8f25-88eb24c81eba" providerId="ADAL" clId="{7D897278-F88F-4B81-AA14-B3490AB1E9B8}" dt="2024-03-25T11:21:00.931" v="387" actId="1076"/>
          <ac:picMkLst>
            <pc:docMk/>
            <pc:sldMk cId="194274286" sldId="373"/>
            <ac:picMk id="3" creationId="{D1A9B4F2-C47C-C76B-59E7-602C47B00210}"/>
          </ac:picMkLst>
        </pc:picChg>
        <pc:picChg chg="add mod">
          <ac:chgData name="Giesler, Klara GIZ" userId="c8eb932e-4332-4c6e-8f25-88eb24c81eba" providerId="ADAL" clId="{7D897278-F88F-4B81-AA14-B3490AB1E9B8}" dt="2024-03-25T11:21:12.492" v="390" actId="1076"/>
          <ac:picMkLst>
            <pc:docMk/>
            <pc:sldMk cId="194274286" sldId="373"/>
            <ac:picMk id="4" creationId="{2FDE0CB7-9C9B-C1A3-798E-B35A5A7A5E9A}"/>
          </ac:picMkLst>
        </pc:picChg>
        <pc:picChg chg="del">
          <ac:chgData name="Giesler, Klara GIZ" userId="c8eb932e-4332-4c6e-8f25-88eb24c81eba" providerId="ADAL" clId="{7D897278-F88F-4B81-AA14-B3490AB1E9B8}" dt="2024-03-25T11:21:37.273" v="391" actId="478"/>
          <ac:picMkLst>
            <pc:docMk/>
            <pc:sldMk cId="194274286" sldId="373"/>
            <ac:picMk id="6" creationId="{4BDB851B-39B8-4EA4-B271-F8CFAD369916}"/>
          </ac:picMkLst>
        </pc:picChg>
        <pc:picChg chg="mod">
          <ac:chgData name="Giesler, Klara GIZ" userId="c8eb932e-4332-4c6e-8f25-88eb24c81eba" providerId="ADAL" clId="{7D897278-F88F-4B81-AA14-B3490AB1E9B8}" dt="2024-03-25T11:21:41.425" v="392" actId="1076"/>
          <ac:picMkLst>
            <pc:docMk/>
            <pc:sldMk cId="194274286" sldId="373"/>
            <ac:picMk id="36" creationId="{5115DCC2-8530-464A-B0A7-93A021BFA4F5}"/>
          </ac:picMkLst>
        </pc:picChg>
        <pc:picChg chg="del">
          <ac:chgData name="Giesler, Klara GIZ" userId="c8eb932e-4332-4c6e-8f25-88eb24c81eba" providerId="ADAL" clId="{7D897278-F88F-4B81-AA14-B3490AB1E9B8}" dt="2024-03-25T11:20:57.568" v="385" actId="478"/>
          <ac:picMkLst>
            <pc:docMk/>
            <pc:sldMk cId="194274286" sldId="373"/>
            <ac:picMk id="42" creationId="{82A49EB8-EC7D-4F54-A7B0-81EE48C73C2C}"/>
          </ac:picMkLst>
        </pc:picChg>
        <pc:picChg chg="del">
          <ac:chgData name="Giesler, Klara GIZ" userId="c8eb932e-4332-4c6e-8f25-88eb24c81eba" providerId="ADAL" clId="{7D897278-F88F-4B81-AA14-B3490AB1E9B8}" dt="2024-03-25T11:21:09.445" v="388" actId="478"/>
          <ac:picMkLst>
            <pc:docMk/>
            <pc:sldMk cId="194274286" sldId="373"/>
            <ac:picMk id="43" creationId="{1AEE68C6-2DE5-41F8-815B-7D53E9A5B24C}"/>
          </ac:picMkLst>
        </pc:picChg>
      </pc:sldChg>
      <pc:sldChg chg="modSp mod">
        <pc:chgData name="Giesler, Klara GIZ" userId="c8eb932e-4332-4c6e-8f25-88eb24c81eba" providerId="ADAL" clId="{7D897278-F88F-4B81-AA14-B3490AB1E9B8}" dt="2024-03-25T11:04:14.149" v="52" actId="113"/>
        <pc:sldMkLst>
          <pc:docMk/>
          <pc:sldMk cId="2084305201" sldId="375"/>
        </pc:sldMkLst>
        <pc:spChg chg="mod">
          <ac:chgData name="Giesler, Klara GIZ" userId="c8eb932e-4332-4c6e-8f25-88eb24c81eba" providerId="ADAL" clId="{7D897278-F88F-4B81-AA14-B3490AB1E9B8}" dt="2024-03-25T11:04:14.149" v="52" actId="113"/>
          <ac:spMkLst>
            <pc:docMk/>
            <pc:sldMk cId="2084305201" sldId="375"/>
            <ac:spMk id="2" creationId="{00000000-0000-0000-0000-000000000000}"/>
          </ac:spMkLst>
        </pc:spChg>
      </pc:sldChg>
      <pc:sldChg chg="modSp mod">
        <pc:chgData name="Giesler, Klara GIZ" userId="c8eb932e-4332-4c6e-8f25-88eb24c81eba" providerId="ADAL" clId="{7D897278-F88F-4B81-AA14-B3490AB1E9B8}" dt="2024-03-25T11:04:17.761" v="53" actId="113"/>
        <pc:sldMkLst>
          <pc:docMk/>
          <pc:sldMk cId="1181320048" sldId="376"/>
        </pc:sldMkLst>
        <pc:spChg chg="mod">
          <ac:chgData name="Giesler, Klara GIZ" userId="c8eb932e-4332-4c6e-8f25-88eb24c81eba" providerId="ADAL" clId="{7D897278-F88F-4B81-AA14-B3490AB1E9B8}" dt="2024-03-25T11:04:17.761" v="53" actId="113"/>
          <ac:spMkLst>
            <pc:docMk/>
            <pc:sldMk cId="1181320048" sldId="376"/>
            <ac:spMk id="2" creationId="{00000000-0000-0000-0000-000000000000}"/>
          </ac:spMkLst>
        </pc:spChg>
      </pc:sldChg>
      <pc:sldChg chg="modSp mod">
        <pc:chgData name="Giesler, Klara GIZ" userId="c8eb932e-4332-4c6e-8f25-88eb24c81eba" providerId="ADAL" clId="{7D897278-F88F-4B81-AA14-B3490AB1E9B8}" dt="2024-03-25T11:04:58.293" v="61" actId="1076"/>
        <pc:sldMkLst>
          <pc:docMk/>
          <pc:sldMk cId="3908433071" sldId="377"/>
        </pc:sldMkLst>
        <pc:spChg chg="mod">
          <ac:chgData name="Giesler, Klara GIZ" userId="c8eb932e-4332-4c6e-8f25-88eb24c81eba" providerId="ADAL" clId="{7D897278-F88F-4B81-AA14-B3490AB1E9B8}" dt="2024-03-25T11:04:44.084" v="58" actId="113"/>
          <ac:spMkLst>
            <pc:docMk/>
            <pc:sldMk cId="3908433071" sldId="377"/>
            <ac:spMk id="2" creationId="{00000000-0000-0000-0000-000000000000}"/>
          </ac:spMkLst>
        </pc:spChg>
        <pc:spChg chg="mod">
          <ac:chgData name="Giesler, Klara GIZ" userId="c8eb932e-4332-4c6e-8f25-88eb24c81eba" providerId="ADAL" clId="{7D897278-F88F-4B81-AA14-B3490AB1E9B8}" dt="2024-03-25T11:04:21.838" v="54" actId="113"/>
          <ac:spMkLst>
            <pc:docMk/>
            <pc:sldMk cId="3908433071" sldId="377"/>
            <ac:spMk id="5" creationId="{00000000-0000-0000-0000-000000000000}"/>
          </ac:spMkLst>
        </pc:spChg>
        <pc:spChg chg="mod">
          <ac:chgData name="Giesler, Klara GIZ" userId="c8eb932e-4332-4c6e-8f25-88eb24c81eba" providerId="ADAL" clId="{7D897278-F88F-4B81-AA14-B3490AB1E9B8}" dt="2024-03-25T11:04:58.293" v="61" actId="1076"/>
          <ac:spMkLst>
            <pc:docMk/>
            <pc:sldMk cId="3908433071" sldId="377"/>
            <ac:spMk id="8" creationId="{00000000-0000-0000-0000-000000000000}"/>
          </ac:spMkLst>
        </pc:spChg>
        <pc:spChg chg="mod">
          <ac:chgData name="Giesler, Klara GIZ" userId="c8eb932e-4332-4c6e-8f25-88eb24c81eba" providerId="ADAL" clId="{7D897278-F88F-4B81-AA14-B3490AB1E9B8}" dt="2024-03-25T11:04:48.546" v="59" actId="113"/>
          <ac:spMkLst>
            <pc:docMk/>
            <pc:sldMk cId="3908433071" sldId="377"/>
            <ac:spMk id="9" creationId="{00000000-0000-0000-0000-000000000000}"/>
          </ac:spMkLst>
        </pc:spChg>
      </pc:sldChg>
      <pc:sldChg chg="modSp mod">
        <pc:chgData name="Giesler, Klara GIZ" userId="c8eb932e-4332-4c6e-8f25-88eb24c81eba" providerId="ADAL" clId="{7D897278-F88F-4B81-AA14-B3490AB1E9B8}" dt="2024-03-25T11:05:06.986" v="62" actId="113"/>
        <pc:sldMkLst>
          <pc:docMk/>
          <pc:sldMk cId="2561557460" sldId="379"/>
        </pc:sldMkLst>
        <pc:spChg chg="mod">
          <ac:chgData name="Giesler, Klara GIZ" userId="c8eb932e-4332-4c6e-8f25-88eb24c81eba" providerId="ADAL" clId="{7D897278-F88F-4B81-AA14-B3490AB1E9B8}" dt="2024-03-25T11:05:06.986" v="62" actId="113"/>
          <ac:spMkLst>
            <pc:docMk/>
            <pc:sldMk cId="2561557460" sldId="379"/>
            <ac:spMk id="2" creationId="{00000000-0000-0000-0000-000000000000}"/>
          </ac:spMkLst>
        </pc:spChg>
      </pc:sldChg>
      <pc:sldChg chg="modSp mod">
        <pc:chgData name="Giesler, Klara GIZ" userId="c8eb932e-4332-4c6e-8f25-88eb24c81eba" providerId="ADAL" clId="{7D897278-F88F-4B81-AA14-B3490AB1E9B8}" dt="2024-03-25T11:04:01.523" v="49" actId="1076"/>
        <pc:sldMkLst>
          <pc:docMk/>
          <pc:sldMk cId="2242257251" sldId="382"/>
        </pc:sldMkLst>
        <pc:spChg chg="mod">
          <ac:chgData name="Giesler, Klara GIZ" userId="c8eb932e-4332-4c6e-8f25-88eb24c81eba" providerId="ADAL" clId="{7D897278-F88F-4B81-AA14-B3490AB1E9B8}" dt="2024-03-25T11:03:56.407" v="48" actId="113"/>
          <ac:spMkLst>
            <pc:docMk/>
            <pc:sldMk cId="2242257251" sldId="382"/>
            <ac:spMk id="5" creationId="{00000000-0000-0000-0000-000000000000}"/>
          </ac:spMkLst>
        </pc:spChg>
        <pc:picChg chg="mod">
          <ac:chgData name="Giesler, Klara GIZ" userId="c8eb932e-4332-4c6e-8f25-88eb24c81eba" providerId="ADAL" clId="{7D897278-F88F-4B81-AA14-B3490AB1E9B8}" dt="2024-03-25T11:04:01.523" v="49" actId="1076"/>
          <ac:picMkLst>
            <pc:docMk/>
            <pc:sldMk cId="2242257251" sldId="382"/>
            <ac:picMk id="2050" creationId="{00000000-0000-0000-0000-000000000000}"/>
          </ac:picMkLst>
        </pc:picChg>
      </pc:sldChg>
      <pc:sldChg chg="modSp del mod">
        <pc:chgData name="Giesler, Klara GIZ" userId="c8eb932e-4332-4c6e-8f25-88eb24c81eba" providerId="ADAL" clId="{7D897278-F88F-4B81-AA14-B3490AB1E9B8}" dt="2024-03-25T11:17:03.440" v="337" actId="2696"/>
        <pc:sldMkLst>
          <pc:docMk/>
          <pc:sldMk cId="2142322591" sldId="383"/>
        </pc:sldMkLst>
        <pc:spChg chg="mod">
          <ac:chgData name="Giesler, Klara GIZ" userId="c8eb932e-4332-4c6e-8f25-88eb24c81eba" providerId="ADAL" clId="{7D897278-F88F-4B81-AA14-B3490AB1E9B8}" dt="2024-03-25T11:12:53.172" v="193" actId="20577"/>
          <ac:spMkLst>
            <pc:docMk/>
            <pc:sldMk cId="2142322591" sldId="383"/>
            <ac:spMk id="2" creationId="{00000000-0000-0000-0000-000000000000}"/>
          </ac:spMkLst>
        </pc:spChg>
        <pc:spChg chg="mod">
          <ac:chgData name="Giesler, Klara GIZ" userId="c8eb932e-4332-4c6e-8f25-88eb24c81eba" providerId="ADAL" clId="{7D897278-F88F-4B81-AA14-B3490AB1E9B8}" dt="2024-03-25T11:13:24.859" v="206" actId="20577"/>
          <ac:spMkLst>
            <pc:docMk/>
            <pc:sldMk cId="2142322591" sldId="383"/>
            <ac:spMk id="6" creationId="{00000000-0000-0000-0000-000000000000}"/>
          </ac:spMkLst>
        </pc:spChg>
      </pc:sldChg>
      <pc:sldChg chg="modSp mod">
        <pc:chgData name="Giesler, Klara GIZ" userId="c8eb932e-4332-4c6e-8f25-88eb24c81eba" providerId="ADAL" clId="{7D897278-F88F-4B81-AA14-B3490AB1E9B8}" dt="2024-03-25T10:56:23.307" v="2" actId="113"/>
        <pc:sldMkLst>
          <pc:docMk/>
          <pc:sldMk cId="1399765243" sldId="384"/>
        </pc:sldMkLst>
        <pc:spChg chg="mod">
          <ac:chgData name="Giesler, Klara GIZ" userId="c8eb932e-4332-4c6e-8f25-88eb24c81eba" providerId="ADAL" clId="{7D897278-F88F-4B81-AA14-B3490AB1E9B8}" dt="2024-03-25T10:56:23.307" v="2" actId="113"/>
          <ac:spMkLst>
            <pc:docMk/>
            <pc:sldMk cId="1399765243" sldId="384"/>
            <ac:spMk id="4" creationId="{00000000-0000-0000-0000-000000000000}"/>
          </ac:spMkLst>
        </pc:spChg>
      </pc:sldChg>
      <pc:sldChg chg="modSp mod">
        <pc:chgData name="Giesler, Klara GIZ" userId="c8eb932e-4332-4c6e-8f25-88eb24c81eba" providerId="ADAL" clId="{7D897278-F88F-4B81-AA14-B3490AB1E9B8}" dt="2024-03-25T10:56:37.984" v="5" actId="113"/>
        <pc:sldMkLst>
          <pc:docMk/>
          <pc:sldMk cId="2799073696" sldId="389"/>
        </pc:sldMkLst>
        <pc:spChg chg="mod">
          <ac:chgData name="Giesler, Klara GIZ" userId="c8eb932e-4332-4c6e-8f25-88eb24c81eba" providerId="ADAL" clId="{7D897278-F88F-4B81-AA14-B3490AB1E9B8}" dt="2024-03-25T10:56:37.984" v="5" actId="113"/>
          <ac:spMkLst>
            <pc:docMk/>
            <pc:sldMk cId="2799073696" sldId="389"/>
            <ac:spMk id="4" creationId="{00000000-0000-0000-0000-000000000000}"/>
          </ac:spMkLst>
        </pc:spChg>
      </pc:sldChg>
      <pc:sldChg chg="modSp mod">
        <pc:chgData name="Giesler, Klara GIZ" userId="c8eb932e-4332-4c6e-8f25-88eb24c81eba" providerId="ADAL" clId="{7D897278-F88F-4B81-AA14-B3490AB1E9B8}" dt="2024-03-25T11:12:34.463" v="183" actId="1076"/>
        <pc:sldMkLst>
          <pc:docMk/>
          <pc:sldMk cId="1921506058" sldId="390"/>
        </pc:sldMkLst>
        <pc:spChg chg="mod">
          <ac:chgData name="Giesler, Klara GIZ" userId="c8eb932e-4332-4c6e-8f25-88eb24c81eba" providerId="ADAL" clId="{7D897278-F88F-4B81-AA14-B3490AB1E9B8}" dt="2024-03-25T11:12:34.463" v="183" actId="1076"/>
          <ac:spMkLst>
            <pc:docMk/>
            <pc:sldMk cId="1921506058" sldId="390"/>
            <ac:spMk id="2" creationId="{00000000-0000-0000-0000-000000000000}"/>
          </ac:spMkLst>
        </pc:spChg>
        <pc:spChg chg="mod">
          <ac:chgData name="Giesler, Klara GIZ" userId="c8eb932e-4332-4c6e-8f25-88eb24c81eba" providerId="ADAL" clId="{7D897278-F88F-4B81-AA14-B3490AB1E9B8}" dt="2024-03-25T11:12:02.459" v="176" actId="1076"/>
          <ac:spMkLst>
            <pc:docMk/>
            <pc:sldMk cId="1921506058" sldId="390"/>
            <ac:spMk id="4" creationId="{774DA511-B8DF-412F-91FB-E988AAECC2E5}"/>
          </ac:spMkLst>
        </pc:spChg>
        <pc:spChg chg="mod">
          <ac:chgData name="Giesler, Klara GIZ" userId="c8eb932e-4332-4c6e-8f25-88eb24c81eba" providerId="ADAL" clId="{7D897278-F88F-4B81-AA14-B3490AB1E9B8}" dt="2024-03-25T11:12:09.747" v="178" actId="255"/>
          <ac:spMkLst>
            <pc:docMk/>
            <pc:sldMk cId="1921506058" sldId="390"/>
            <ac:spMk id="21" creationId="{990F383A-D05E-41B1-A0DC-A59536A0E09E}"/>
          </ac:spMkLst>
        </pc:spChg>
        <pc:spChg chg="mod">
          <ac:chgData name="Giesler, Klara GIZ" userId="c8eb932e-4332-4c6e-8f25-88eb24c81eba" providerId="ADAL" clId="{7D897278-F88F-4B81-AA14-B3490AB1E9B8}" dt="2024-03-25T11:11:56.671" v="175" actId="1076"/>
          <ac:spMkLst>
            <pc:docMk/>
            <pc:sldMk cId="1921506058" sldId="390"/>
            <ac:spMk id="22" creationId="{D19AE058-2F32-4E26-B2FD-FD413FA91DBC}"/>
          </ac:spMkLst>
        </pc:spChg>
        <pc:spChg chg="mod">
          <ac:chgData name="Giesler, Klara GIZ" userId="c8eb932e-4332-4c6e-8f25-88eb24c81eba" providerId="ADAL" clId="{7D897278-F88F-4B81-AA14-B3490AB1E9B8}" dt="2024-03-25T11:12:13.441" v="179" actId="255"/>
          <ac:spMkLst>
            <pc:docMk/>
            <pc:sldMk cId="1921506058" sldId="390"/>
            <ac:spMk id="23" creationId="{0A1C7239-98E1-448D-AAE0-5ADEBFD2B549}"/>
          </ac:spMkLst>
        </pc:spChg>
        <pc:spChg chg="mod">
          <ac:chgData name="Giesler, Klara GIZ" userId="c8eb932e-4332-4c6e-8f25-88eb24c81eba" providerId="ADAL" clId="{7D897278-F88F-4B81-AA14-B3490AB1E9B8}" dt="2024-03-25T11:11:52.327" v="174" actId="1076"/>
          <ac:spMkLst>
            <pc:docMk/>
            <pc:sldMk cId="1921506058" sldId="390"/>
            <ac:spMk id="24" creationId="{7D4970BA-9D65-4B2B-98A2-9489CCAAAAA6}"/>
          </ac:spMkLst>
        </pc:spChg>
        <pc:spChg chg="mod">
          <ac:chgData name="Giesler, Klara GIZ" userId="c8eb932e-4332-4c6e-8f25-88eb24c81eba" providerId="ADAL" clId="{7D897278-F88F-4B81-AA14-B3490AB1E9B8}" dt="2024-03-25T11:12:20.568" v="181" actId="1076"/>
          <ac:spMkLst>
            <pc:docMk/>
            <pc:sldMk cId="1921506058" sldId="390"/>
            <ac:spMk id="25" creationId="{C4EF97B4-7324-4144-A189-C1892966F03E}"/>
          </ac:spMkLst>
        </pc:spChg>
      </pc:sldChg>
      <pc:sldChg chg="modSp mod">
        <pc:chgData name="Giesler, Klara GIZ" userId="c8eb932e-4332-4c6e-8f25-88eb24c81eba" providerId="ADAL" clId="{7D897278-F88F-4B81-AA14-B3490AB1E9B8}" dt="2024-03-25T11:19:47.170" v="375" actId="113"/>
        <pc:sldMkLst>
          <pc:docMk/>
          <pc:sldMk cId="3599956617" sldId="392"/>
        </pc:sldMkLst>
        <pc:spChg chg="mod">
          <ac:chgData name="Giesler, Klara GIZ" userId="c8eb932e-4332-4c6e-8f25-88eb24c81eba" providerId="ADAL" clId="{7D897278-F88F-4B81-AA14-B3490AB1E9B8}" dt="2024-03-25T11:19:47.170" v="375" actId="113"/>
          <ac:spMkLst>
            <pc:docMk/>
            <pc:sldMk cId="3599956617" sldId="392"/>
            <ac:spMk id="10" creationId="{F5D89BA9-CC0F-47BE-B3A2-48B84AD58251}"/>
          </ac:spMkLst>
        </pc:spChg>
      </pc:sldChg>
      <pc:sldChg chg="modSp mod">
        <pc:chgData name="Giesler, Klara GIZ" userId="c8eb932e-4332-4c6e-8f25-88eb24c81eba" providerId="ADAL" clId="{7D897278-F88F-4B81-AA14-B3490AB1E9B8}" dt="2024-03-25T10:56:32.868" v="4" actId="113"/>
        <pc:sldMkLst>
          <pc:docMk/>
          <pc:sldMk cId="576875812" sldId="398"/>
        </pc:sldMkLst>
        <pc:spChg chg="mod">
          <ac:chgData name="Giesler, Klara GIZ" userId="c8eb932e-4332-4c6e-8f25-88eb24c81eba" providerId="ADAL" clId="{7D897278-F88F-4B81-AA14-B3490AB1E9B8}" dt="2024-03-25T10:56:32.868" v="4" actId="113"/>
          <ac:spMkLst>
            <pc:docMk/>
            <pc:sldMk cId="576875812" sldId="398"/>
            <ac:spMk id="2" creationId="{00000000-0000-0000-0000-000000000000}"/>
          </ac:spMkLst>
        </pc:spChg>
      </pc:sldChg>
      <pc:sldChg chg="modSp mod">
        <pc:chgData name="Giesler, Klara GIZ" userId="c8eb932e-4332-4c6e-8f25-88eb24c81eba" providerId="ADAL" clId="{7D897278-F88F-4B81-AA14-B3490AB1E9B8}" dt="2024-03-25T11:20:11.616" v="380" actId="1076"/>
        <pc:sldMkLst>
          <pc:docMk/>
          <pc:sldMk cId="4235200952" sldId="400"/>
        </pc:sldMkLst>
        <pc:spChg chg="mod">
          <ac:chgData name="Giesler, Klara GIZ" userId="c8eb932e-4332-4c6e-8f25-88eb24c81eba" providerId="ADAL" clId="{7D897278-F88F-4B81-AA14-B3490AB1E9B8}" dt="2024-03-25T11:20:04.593" v="379" actId="1076"/>
          <ac:spMkLst>
            <pc:docMk/>
            <pc:sldMk cId="4235200952" sldId="400"/>
            <ac:spMk id="6" creationId="{40118574-A433-4EBF-B588-3053AC6A2D61}"/>
          </ac:spMkLst>
        </pc:spChg>
        <pc:graphicFrameChg chg="mod">
          <ac:chgData name="Giesler, Klara GIZ" userId="c8eb932e-4332-4c6e-8f25-88eb24c81eba" providerId="ADAL" clId="{7D897278-F88F-4B81-AA14-B3490AB1E9B8}" dt="2024-03-25T11:20:11.616" v="380" actId="1076"/>
          <ac:graphicFrameMkLst>
            <pc:docMk/>
            <pc:sldMk cId="4235200952" sldId="400"/>
            <ac:graphicFrameMk id="8" creationId="{00000000-0000-0000-0000-000000000000}"/>
          </ac:graphicFrameMkLst>
        </pc:graphicFrameChg>
      </pc:sldChg>
      <pc:sldChg chg="modSp mod">
        <pc:chgData name="Giesler, Klara GIZ" userId="c8eb932e-4332-4c6e-8f25-88eb24c81eba" providerId="ADAL" clId="{7D897278-F88F-4B81-AA14-B3490AB1E9B8}" dt="2024-03-25T11:04:08.880" v="51" actId="1076"/>
        <pc:sldMkLst>
          <pc:docMk/>
          <pc:sldMk cId="3130837789" sldId="412"/>
        </pc:sldMkLst>
        <pc:spChg chg="mod">
          <ac:chgData name="Giesler, Klara GIZ" userId="c8eb932e-4332-4c6e-8f25-88eb24c81eba" providerId="ADAL" clId="{7D897278-F88F-4B81-AA14-B3490AB1E9B8}" dt="2024-03-25T11:04:08.880" v="51" actId="1076"/>
          <ac:spMkLst>
            <pc:docMk/>
            <pc:sldMk cId="3130837789" sldId="412"/>
            <ac:spMk id="12" creationId="{00000000-0000-0000-0000-000000000000}"/>
          </ac:spMkLst>
        </pc:spChg>
      </pc:sldChg>
      <pc:sldChg chg="modSp mod">
        <pc:chgData name="Giesler, Klara GIZ" userId="c8eb932e-4332-4c6e-8f25-88eb24c81eba" providerId="ADAL" clId="{7D897278-F88F-4B81-AA14-B3490AB1E9B8}" dt="2024-03-25T11:20:27.046" v="383" actId="113"/>
        <pc:sldMkLst>
          <pc:docMk/>
          <pc:sldMk cId="3414579653" sldId="419"/>
        </pc:sldMkLst>
        <pc:spChg chg="mod">
          <ac:chgData name="Giesler, Klara GIZ" userId="c8eb932e-4332-4c6e-8f25-88eb24c81eba" providerId="ADAL" clId="{7D897278-F88F-4B81-AA14-B3490AB1E9B8}" dt="2024-03-25T11:20:27.046" v="383" actId="113"/>
          <ac:spMkLst>
            <pc:docMk/>
            <pc:sldMk cId="3414579653" sldId="419"/>
            <ac:spMk id="2" creationId="{00000000-0000-0000-0000-000000000000}"/>
          </ac:spMkLst>
        </pc:spChg>
      </pc:sldChg>
      <pc:sldChg chg="addSp delSp modSp mod">
        <pc:chgData name="Giesler, Klara GIZ" userId="c8eb932e-4332-4c6e-8f25-88eb24c81eba" providerId="ADAL" clId="{7D897278-F88F-4B81-AA14-B3490AB1E9B8}" dt="2024-03-25T11:17:44.505" v="348" actId="1076"/>
        <pc:sldMkLst>
          <pc:docMk/>
          <pc:sldMk cId="3617855804" sldId="422"/>
        </pc:sldMkLst>
        <pc:spChg chg="mod">
          <ac:chgData name="Giesler, Klara GIZ" userId="c8eb932e-4332-4c6e-8f25-88eb24c81eba" providerId="ADAL" clId="{7D897278-F88F-4B81-AA14-B3490AB1E9B8}" dt="2024-03-25T11:17:44.505" v="348" actId="1076"/>
          <ac:spMkLst>
            <pc:docMk/>
            <pc:sldMk cId="3617855804" sldId="422"/>
            <ac:spMk id="2" creationId="{00000000-0000-0000-0000-000000000000}"/>
          </ac:spMkLst>
        </pc:spChg>
        <pc:spChg chg="mod">
          <ac:chgData name="Giesler, Klara GIZ" userId="c8eb932e-4332-4c6e-8f25-88eb24c81eba" providerId="ADAL" clId="{7D897278-F88F-4B81-AA14-B3490AB1E9B8}" dt="2024-03-25T11:17:42.538" v="347" actId="1076"/>
          <ac:spMkLst>
            <pc:docMk/>
            <pc:sldMk cId="3617855804" sldId="422"/>
            <ac:spMk id="6" creationId="{00000000-0000-0000-0000-000000000000}"/>
          </ac:spMkLst>
        </pc:spChg>
        <pc:picChg chg="add mod">
          <ac:chgData name="Giesler, Klara GIZ" userId="c8eb932e-4332-4c6e-8f25-88eb24c81eba" providerId="ADAL" clId="{7D897278-F88F-4B81-AA14-B3490AB1E9B8}" dt="2024-03-25T11:17:26.297" v="343" actId="1076"/>
          <ac:picMkLst>
            <pc:docMk/>
            <pc:sldMk cId="3617855804" sldId="422"/>
            <ac:picMk id="4" creationId="{0535B3D1-49C9-16F0-4FF1-A9FA356F5C30}"/>
          </ac:picMkLst>
        </pc:picChg>
        <pc:picChg chg="del">
          <ac:chgData name="Giesler, Klara GIZ" userId="c8eb932e-4332-4c6e-8f25-88eb24c81eba" providerId="ADAL" clId="{7D897278-F88F-4B81-AA14-B3490AB1E9B8}" dt="2024-03-25T11:17:08.737" v="338" actId="478"/>
          <ac:picMkLst>
            <pc:docMk/>
            <pc:sldMk cId="3617855804" sldId="422"/>
            <ac:picMk id="5" creationId="{FE944D5E-F928-472D-8F94-332F87D23769}"/>
          </ac:picMkLst>
        </pc:picChg>
      </pc:sldChg>
      <pc:sldChg chg="modSp mod">
        <pc:chgData name="Giesler, Klara GIZ" userId="c8eb932e-4332-4c6e-8f25-88eb24c81eba" providerId="ADAL" clId="{7D897278-F88F-4B81-AA14-B3490AB1E9B8}" dt="2024-03-25T11:20:18.351" v="381" actId="113"/>
        <pc:sldMkLst>
          <pc:docMk/>
          <pc:sldMk cId="580758043" sldId="424"/>
        </pc:sldMkLst>
        <pc:spChg chg="mod">
          <ac:chgData name="Giesler, Klara GIZ" userId="c8eb932e-4332-4c6e-8f25-88eb24c81eba" providerId="ADAL" clId="{7D897278-F88F-4B81-AA14-B3490AB1E9B8}" dt="2024-03-25T11:20:18.351" v="381" actId="113"/>
          <ac:spMkLst>
            <pc:docMk/>
            <pc:sldMk cId="580758043" sldId="424"/>
            <ac:spMk id="5" creationId="{54730DDF-429E-45C4-B291-453667D45E2B}"/>
          </ac:spMkLst>
        </pc:spChg>
      </pc:sldChg>
      <pc:sldChg chg="modSp mod">
        <pc:chgData name="Giesler, Klara GIZ" userId="c8eb932e-4332-4c6e-8f25-88eb24c81eba" providerId="ADAL" clId="{7D897278-F88F-4B81-AA14-B3490AB1E9B8}" dt="2024-03-25T11:02:33.328" v="32" actId="113"/>
        <pc:sldMkLst>
          <pc:docMk/>
          <pc:sldMk cId="1653085463" sldId="430"/>
        </pc:sldMkLst>
        <pc:spChg chg="mod">
          <ac:chgData name="Giesler, Klara GIZ" userId="c8eb932e-4332-4c6e-8f25-88eb24c81eba" providerId="ADAL" clId="{7D897278-F88F-4B81-AA14-B3490AB1E9B8}" dt="2024-03-25T11:02:33.328" v="32" actId="113"/>
          <ac:spMkLst>
            <pc:docMk/>
            <pc:sldMk cId="1653085463" sldId="430"/>
            <ac:spMk id="4" creationId="{00000000-0000-0000-0000-000000000000}"/>
          </ac:spMkLst>
        </pc:spChg>
      </pc:sldChg>
      <pc:sldChg chg="modSp mod">
        <pc:chgData name="Giesler, Klara GIZ" userId="c8eb932e-4332-4c6e-8f25-88eb24c81eba" providerId="ADAL" clId="{7D897278-F88F-4B81-AA14-B3490AB1E9B8}" dt="2024-03-25T11:03:06.410" v="42" actId="1076"/>
        <pc:sldMkLst>
          <pc:docMk/>
          <pc:sldMk cId="3276113496" sldId="431"/>
        </pc:sldMkLst>
        <pc:spChg chg="mod">
          <ac:chgData name="Giesler, Klara GIZ" userId="c8eb932e-4332-4c6e-8f25-88eb24c81eba" providerId="ADAL" clId="{7D897278-F88F-4B81-AA14-B3490AB1E9B8}" dt="2024-03-25T11:03:06.410" v="42" actId="1076"/>
          <ac:spMkLst>
            <pc:docMk/>
            <pc:sldMk cId="3276113496" sldId="431"/>
            <ac:spMk id="3" creationId="{345CCE87-B839-4119-8A03-5424B4C13A71}"/>
          </ac:spMkLst>
        </pc:spChg>
        <pc:spChg chg="mod">
          <ac:chgData name="Giesler, Klara GIZ" userId="c8eb932e-4332-4c6e-8f25-88eb24c81eba" providerId="ADAL" clId="{7D897278-F88F-4B81-AA14-B3490AB1E9B8}" dt="2024-03-25T11:03:03.660" v="41" actId="113"/>
          <ac:spMkLst>
            <pc:docMk/>
            <pc:sldMk cId="3276113496" sldId="431"/>
            <ac:spMk id="4" creationId="{00000000-0000-0000-0000-000000000000}"/>
          </ac:spMkLst>
        </pc:spChg>
      </pc:sldChg>
      <pc:sldChg chg="modSp mod">
        <pc:chgData name="Giesler, Klara GIZ" userId="c8eb932e-4332-4c6e-8f25-88eb24c81eba" providerId="ADAL" clId="{7D897278-F88F-4B81-AA14-B3490AB1E9B8}" dt="2024-03-25T11:12:42.301" v="185" actId="1076"/>
        <pc:sldMkLst>
          <pc:docMk/>
          <pc:sldMk cId="2992490246" sldId="432"/>
        </pc:sldMkLst>
        <pc:spChg chg="mod">
          <ac:chgData name="Giesler, Klara GIZ" userId="c8eb932e-4332-4c6e-8f25-88eb24c81eba" providerId="ADAL" clId="{7D897278-F88F-4B81-AA14-B3490AB1E9B8}" dt="2024-03-25T11:12:42.301" v="185" actId="1076"/>
          <ac:spMkLst>
            <pc:docMk/>
            <pc:sldMk cId="2992490246" sldId="432"/>
            <ac:spMk id="4" creationId="{00000000-0000-0000-0000-000000000000}"/>
          </ac:spMkLst>
        </pc:spChg>
      </pc:sldChg>
      <pc:sldChg chg="modSp mod">
        <pc:chgData name="Giesler, Klara GIZ" userId="c8eb932e-4332-4c6e-8f25-88eb24c81eba" providerId="ADAL" clId="{7D897278-F88F-4B81-AA14-B3490AB1E9B8}" dt="2024-03-25T11:19:42.251" v="373" actId="113"/>
        <pc:sldMkLst>
          <pc:docMk/>
          <pc:sldMk cId="1991249697" sldId="433"/>
        </pc:sldMkLst>
        <pc:spChg chg="mod">
          <ac:chgData name="Giesler, Klara GIZ" userId="c8eb932e-4332-4c6e-8f25-88eb24c81eba" providerId="ADAL" clId="{7D897278-F88F-4B81-AA14-B3490AB1E9B8}" dt="2024-03-25T11:19:42.251" v="373" actId="113"/>
          <ac:spMkLst>
            <pc:docMk/>
            <pc:sldMk cId="1991249697" sldId="433"/>
            <ac:spMk id="4" creationId="{00000000-0000-0000-0000-000000000000}"/>
          </ac:spMkLst>
        </pc:spChg>
      </pc:sldChg>
      <pc:sldChg chg="modSp mod">
        <pc:chgData name="Giesler, Klara GIZ" userId="c8eb932e-4332-4c6e-8f25-88eb24c81eba" providerId="ADAL" clId="{7D897278-F88F-4B81-AA14-B3490AB1E9B8}" dt="2024-03-25T11:20:24.206" v="382" actId="113"/>
        <pc:sldMkLst>
          <pc:docMk/>
          <pc:sldMk cId="3546906031" sldId="434"/>
        </pc:sldMkLst>
        <pc:spChg chg="mod">
          <ac:chgData name="Giesler, Klara GIZ" userId="c8eb932e-4332-4c6e-8f25-88eb24c81eba" providerId="ADAL" clId="{7D897278-F88F-4B81-AA14-B3490AB1E9B8}" dt="2024-03-25T11:20:24.206" v="382" actId="113"/>
          <ac:spMkLst>
            <pc:docMk/>
            <pc:sldMk cId="3546906031" sldId="434"/>
            <ac:spMk id="5" creationId="{54730DDF-429E-45C4-B291-453667D45E2B}"/>
          </ac:spMkLst>
        </pc:spChg>
      </pc:sldChg>
      <pc:sldChg chg="modSp mod">
        <pc:chgData name="Giesler, Klara GIZ" userId="c8eb932e-4332-4c6e-8f25-88eb24c81eba" providerId="ADAL" clId="{7D897278-F88F-4B81-AA14-B3490AB1E9B8}" dt="2024-03-25T11:19:38.011" v="372" actId="14100"/>
        <pc:sldMkLst>
          <pc:docMk/>
          <pc:sldMk cId="4007997933" sldId="441"/>
        </pc:sldMkLst>
        <pc:spChg chg="mod">
          <ac:chgData name="Giesler, Klara GIZ" userId="c8eb932e-4332-4c6e-8f25-88eb24c81eba" providerId="ADAL" clId="{7D897278-F88F-4B81-AA14-B3490AB1E9B8}" dt="2024-03-25T11:18:11.391" v="356" actId="113"/>
          <ac:spMkLst>
            <pc:docMk/>
            <pc:sldMk cId="4007997933" sldId="441"/>
            <ac:spMk id="2" creationId="{00000000-0000-0000-0000-000000000000}"/>
          </ac:spMkLst>
        </pc:spChg>
        <pc:spChg chg="mod">
          <ac:chgData name="Giesler, Klara GIZ" userId="c8eb932e-4332-4c6e-8f25-88eb24c81eba" providerId="ADAL" clId="{7D897278-F88F-4B81-AA14-B3490AB1E9B8}" dt="2024-03-25T11:18:15.342" v="358" actId="20577"/>
          <ac:spMkLst>
            <pc:docMk/>
            <pc:sldMk cId="4007997933" sldId="441"/>
            <ac:spMk id="5" creationId="{9945B89A-3C0F-47F1-9BC7-FD2E9302EA6F}"/>
          </ac:spMkLst>
        </pc:spChg>
        <pc:spChg chg="mod">
          <ac:chgData name="Giesler, Klara GIZ" userId="c8eb932e-4332-4c6e-8f25-88eb24c81eba" providerId="ADAL" clId="{7D897278-F88F-4B81-AA14-B3490AB1E9B8}" dt="2024-03-25T11:19:38.011" v="372" actId="14100"/>
          <ac:spMkLst>
            <pc:docMk/>
            <pc:sldMk cId="4007997933" sldId="441"/>
            <ac:spMk id="7" creationId="{F623AA86-D4B6-459C-944D-5DB6AFF19B47}"/>
          </ac:spMkLst>
        </pc:spChg>
        <pc:graphicFrameChg chg="mod modGraphic">
          <ac:chgData name="Giesler, Klara GIZ" userId="c8eb932e-4332-4c6e-8f25-88eb24c81eba" providerId="ADAL" clId="{7D897278-F88F-4B81-AA14-B3490AB1E9B8}" dt="2024-03-25T11:19:18.445" v="365"/>
          <ac:graphicFrameMkLst>
            <pc:docMk/>
            <pc:sldMk cId="4007997933" sldId="441"/>
            <ac:graphicFrameMk id="8" creationId="{75597197-BE1D-44EB-8B61-0746D99985EF}"/>
          </ac:graphicFrameMkLst>
        </pc:graphicFrameChg>
      </pc:sldChg>
      <pc:sldChg chg="addSp delSp modSp new mod">
        <pc:chgData name="Giesler, Klara GIZ" userId="c8eb932e-4332-4c6e-8f25-88eb24c81eba" providerId="ADAL" clId="{7D897278-F88F-4B81-AA14-B3490AB1E9B8}" dt="2024-03-25T11:11:11.723" v="168"/>
        <pc:sldMkLst>
          <pc:docMk/>
          <pc:sldMk cId="648465773" sldId="442"/>
        </pc:sldMkLst>
        <pc:spChg chg="del">
          <ac:chgData name="Giesler, Klara GIZ" userId="c8eb932e-4332-4c6e-8f25-88eb24c81eba" providerId="ADAL" clId="{7D897278-F88F-4B81-AA14-B3490AB1E9B8}" dt="2024-03-25T11:06:07.864" v="77" actId="478"/>
          <ac:spMkLst>
            <pc:docMk/>
            <pc:sldMk cId="648465773" sldId="442"/>
            <ac:spMk id="4" creationId="{C739DA2E-0B3E-96DF-9A1F-8614C7B712E4}"/>
          </ac:spMkLst>
        </pc:spChg>
        <pc:spChg chg="del">
          <ac:chgData name="Giesler, Klara GIZ" userId="c8eb932e-4332-4c6e-8f25-88eb24c81eba" providerId="ADAL" clId="{7D897278-F88F-4B81-AA14-B3490AB1E9B8}" dt="2024-03-25T11:06:06.783" v="76" actId="478"/>
          <ac:spMkLst>
            <pc:docMk/>
            <pc:sldMk cId="648465773" sldId="442"/>
            <ac:spMk id="5" creationId="{2F7AA650-207F-D8D5-B098-B4004D0C3468}"/>
          </ac:spMkLst>
        </pc:spChg>
        <pc:spChg chg="del">
          <ac:chgData name="Giesler, Klara GIZ" userId="c8eb932e-4332-4c6e-8f25-88eb24c81eba" providerId="ADAL" clId="{7D897278-F88F-4B81-AA14-B3490AB1E9B8}" dt="2024-03-25T11:06:08.861" v="78" actId="478"/>
          <ac:spMkLst>
            <pc:docMk/>
            <pc:sldMk cId="648465773" sldId="442"/>
            <ac:spMk id="6" creationId="{731FE4E9-8460-3D92-3D69-1F115FDF58BC}"/>
          </ac:spMkLst>
        </pc:spChg>
        <pc:spChg chg="add mod">
          <ac:chgData name="Giesler, Klara GIZ" userId="c8eb932e-4332-4c6e-8f25-88eb24c81eba" providerId="ADAL" clId="{7D897278-F88F-4B81-AA14-B3490AB1E9B8}" dt="2024-03-25T11:06:09.808" v="79"/>
          <ac:spMkLst>
            <pc:docMk/>
            <pc:sldMk cId="648465773" sldId="442"/>
            <ac:spMk id="7" creationId="{74903E76-703A-C973-2E6E-044D9C7B70FE}"/>
          </ac:spMkLst>
        </pc:spChg>
        <pc:spChg chg="add mod">
          <ac:chgData name="Giesler, Klara GIZ" userId="c8eb932e-4332-4c6e-8f25-88eb24c81eba" providerId="ADAL" clId="{7D897278-F88F-4B81-AA14-B3490AB1E9B8}" dt="2024-03-25T11:06:09.808" v="79"/>
          <ac:spMkLst>
            <pc:docMk/>
            <pc:sldMk cId="648465773" sldId="442"/>
            <ac:spMk id="8" creationId="{2CC2E10E-CA97-F202-C06B-6B9132358BE1}"/>
          </ac:spMkLst>
        </pc:spChg>
        <pc:spChg chg="add mod">
          <ac:chgData name="Giesler, Klara GIZ" userId="c8eb932e-4332-4c6e-8f25-88eb24c81eba" providerId="ADAL" clId="{7D897278-F88F-4B81-AA14-B3490AB1E9B8}" dt="2024-03-25T11:06:09.808" v="79"/>
          <ac:spMkLst>
            <pc:docMk/>
            <pc:sldMk cId="648465773" sldId="442"/>
            <ac:spMk id="9" creationId="{BD74DB52-2DED-7882-5904-C764F478D79E}"/>
          </ac:spMkLst>
        </pc:spChg>
        <pc:spChg chg="add del mod">
          <ac:chgData name="Giesler, Klara GIZ" userId="c8eb932e-4332-4c6e-8f25-88eb24c81eba" providerId="ADAL" clId="{7D897278-F88F-4B81-AA14-B3490AB1E9B8}" dt="2024-03-25T11:06:18.825" v="80" actId="478"/>
          <ac:spMkLst>
            <pc:docMk/>
            <pc:sldMk cId="648465773" sldId="442"/>
            <ac:spMk id="10" creationId="{986C718A-79F7-2716-E211-D888082B6498}"/>
          </ac:spMkLst>
        </pc:spChg>
        <pc:spChg chg="add mod">
          <ac:chgData name="Giesler, Klara GIZ" userId="c8eb932e-4332-4c6e-8f25-88eb24c81eba" providerId="ADAL" clId="{7D897278-F88F-4B81-AA14-B3490AB1E9B8}" dt="2024-03-25T11:06:09.808" v="79"/>
          <ac:spMkLst>
            <pc:docMk/>
            <pc:sldMk cId="648465773" sldId="442"/>
            <ac:spMk id="11" creationId="{58F9778D-2EC4-0B88-FE17-B16CE26ED3A7}"/>
          </ac:spMkLst>
        </pc:spChg>
        <pc:spChg chg="add mod">
          <ac:chgData name="Giesler, Klara GIZ" userId="c8eb932e-4332-4c6e-8f25-88eb24c81eba" providerId="ADAL" clId="{7D897278-F88F-4B81-AA14-B3490AB1E9B8}" dt="2024-03-25T11:06:09.808" v="79"/>
          <ac:spMkLst>
            <pc:docMk/>
            <pc:sldMk cId="648465773" sldId="442"/>
            <ac:spMk id="12" creationId="{58E64E15-EE9A-53B4-6A2A-837637CFD2D6}"/>
          </ac:spMkLst>
        </pc:spChg>
        <pc:spChg chg="add mod">
          <ac:chgData name="Giesler, Klara GIZ" userId="c8eb932e-4332-4c6e-8f25-88eb24c81eba" providerId="ADAL" clId="{7D897278-F88F-4B81-AA14-B3490AB1E9B8}" dt="2024-03-25T11:06:09.808" v="79"/>
          <ac:spMkLst>
            <pc:docMk/>
            <pc:sldMk cId="648465773" sldId="442"/>
            <ac:spMk id="13" creationId="{6F887F56-413F-B667-E95B-39AAFB6020C7}"/>
          </ac:spMkLst>
        </pc:spChg>
        <pc:spChg chg="add mod">
          <ac:chgData name="Giesler, Klara GIZ" userId="c8eb932e-4332-4c6e-8f25-88eb24c81eba" providerId="ADAL" clId="{7D897278-F88F-4B81-AA14-B3490AB1E9B8}" dt="2024-03-25T11:06:09.808" v="79"/>
          <ac:spMkLst>
            <pc:docMk/>
            <pc:sldMk cId="648465773" sldId="442"/>
            <ac:spMk id="14" creationId="{ED3AD761-83F3-25D8-9962-779BFD462135}"/>
          </ac:spMkLst>
        </pc:spChg>
        <pc:spChg chg="add del mod">
          <ac:chgData name="Giesler, Klara GIZ" userId="c8eb932e-4332-4c6e-8f25-88eb24c81eba" providerId="ADAL" clId="{7D897278-F88F-4B81-AA14-B3490AB1E9B8}" dt="2024-03-25T11:07:36.766" v="99" actId="478"/>
          <ac:spMkLst>
            <pc:docMk/>
            <pc:sldMk cId="648465773" sldId="442"/>
            <ac:spMk id="15" creationId="{DEE62995-BF43-7F92-9E54-3C0536A8353B}"/>
          </ac:spMkLst>
        </pc:spChg>
        <pc:spChg chg="add mod">
          <ac:chgData name="Giesler, Klara GIZ" userId="c8eb932e-4332-4c6e-8f25-88eb24c81eba" providerId="ADAL" clId="{7D897278-F88F-4B81-AA14-B3490AB1E9B8}" dt="2024-03-25T11:06:09.808" v="79"/>
          <ac:spMkLst>
            <pc:docMk/>
            <pc:sldMk cId="648465773" sldId="442"/>
            <ac:spMk id="16" creationId="{7BCB8B7B-C091-FBE5-4FEF-C72313DCFD9D}"/>
          </ac:spMkLst>
        </pc:spChg>
        <pc:spChg chg="add mod">
          <ac:chgData name="Giesler, Klara GIZ" userId="c8eb932e-4332-4c6e-8f25-88eb24c81eba" providerId="ADAL" clId="{7D897278-F88F-4B81-AA14-B3490AB1E9B8}" dt="2024-03-25T11:06:09.808" v="79"/>
          <ac:spMkLst>
            <pc:docMk/>
            <pc:sldMk cId="648465773" sldId="442"/>
            <ac:spMk id="17" creationId="{11140677-F4EB-828E-412B-5CE282E0C31C}"/>
          </ac:spMkLst>
        </pc:spChg>
        <pc:spChg chg="add mod">
          <ac:chgData name="Giesler, Klara GIZ" userId="c8eb932e-4332-4c6e-8f25-88eb24c81eba" providerId="ADAL" clId="{7D897278-F88F-4B81-AA14-B3490AB1E9B8}" dt="2024-03-25T11:06:09.808" v="79"/>
          <ac:spMkLst>
            <pc:docMk/>
            <pc:sldMk cId="648465773" sldId="442"/>
            <ac:spMk id="18" creationId="{FECA7573-F7CD-BE2B-FB2E-FC48F5DEA1F4}"/>
          </ac:spMkLst>
        </pc:spChg>
        <pc:spChg chg="add mod">
          <ac:chgData name="Giesler, Klara GIZ" userId="c8eb932e-4332-4c6e-8f25-88eb24c81eba" providerId="ADAL" clId="{7D897278-F88F-4B81-AA14-B3490AB1E9B8}" dt="2024-03-25T11:07:02.082" v="91" actId="1076"/>
          <ac:spMkLst>
            <pc:docMk/>
            <pc:sldMk cId="648465773" sldId="442"/>
            <ac:spMk id="19" creationId="{5EC8C92C-46E9-0D02-BDB4-0554AF9E7120}"/>
          </ac:spMkLst>
        </pc:spChg>
        <pc:spChg chg="add del mod">
          <ac:chgData name="Giesler, Klara GIZ" userId="c8eb932e-4332-4c6e-8f25-88eb24c81eba" providerId="ADAL" clId="{7D897278-F88F-4B81-AA14-B3490AB1E9B8}" dt="2024-03-25T11:07:15.793" v="93" actId="478"/>
          <ac:spMkLst>
            <pc:docMk/>
            <pc:sldMk cId="648465773" sldId="442"/>
            <ac:spMk id="20" creationId="{1DE8992F-E2CE-59A0-EF7B-CB134EA48000}"/>
          </ac:spMkLst>
        </pc:spChg>
        <pc:spChg chg="add mod">
          <ac:chgData name="Giesler, Klara GIZ" userId="c8eb932e-4332-4c6e-8f25-88eb24c81eba" providerId="ADAL" clId="{7D897278-F88F-4B81-AA14-B3490AB1E9B8}" dt="2024-03-25T11:06:09.808" v="79"/>
          <ac:spMkLst>
            <pc:docMk/>
            <pc:sldMk cId="648465773" sldId="442"/>
            <ac:spMk id="21" creationId="{5E3EBC25-4406-B91D-AC4D-C442EE79B248}"/>
          </ac:spMkLst>
        </pc:spChg>
        <pc:spChg chg="add mod">
          <ac:chgData name="Giesler, Klara GIZ" userId="c8eb932e-4332-4c6e-8f25-88eb24c81eba" providerId="ADAL" clId="{7D897278-F88F-4B81-AA14-B3490AB1E9B8}" dt="2024-03-25T11:06:09.808" v="79"/>
          <ac:spMkLst>
            <pc:docMk/>
            <pc:sldMk cId="648465773" sldId="442"/>
            <ac:spMk id="22" creationId="{51DB28FD-0F9E-2B73-993F-710E10E589AA}"/>
          </ac:spMkLst>
        </pc:spChg>
        <pc:spChg chg="add mod">
          <ac:chgData name="Giesler, Klara GIZ" userId="c8eb932e-4332-4c6e-8f25-88eb24c81eba" providerId="ADAL" clId="{7D897278-F88F-4B81-AA14-B3490AB1E9B8}" dt="2024-03-25T11:06:09.808" v="79"/>
          <ac:spMkLst>
            <pc:docMk/>
            <pc:sldMk cId="648465773" sldId="442"/>
            <ac:spMk id="23" creationId="{BB1446A1-36F8-941A-41AF-A0690223DB1B}"/>
          </ac:spMkLst>
        </pc:spChg>
        <pc:spChg chg="add mod">
          <ac:chgData name="Giesler, Klara GIZ" userId="c8eb932e-4332-4c6e-8f25-88eb24c81eba" providerId="ADAL" clId="{7D897278-F88F-4B81-AA14-B3490AB1E9B8}" dt="2024-03-25T11:06:09.808" v="79"/>
          <ac:spMkLst>
            <pc:docMk/>
            <pc:sldMk cId="648465773" sldId="442"/>
            <ac:spMk id="24" creationId="{F9E71BC8-ECE3-E86D-C6EF-EE923E89B3D4}"/>
          </ac:spMkLst>
        </pc:spChg>
        <pc:spChg chg="add mod">
          <ac:chgData name="Giesler, Klara GIZ" userId="c8eb932e-4332-4c6e-8f25-88eb24c81eba" providerId="ADAL" clId="{7D897278-F88F-4B81-AA14-B3490AB1E9B8}" dt="2024-03-25T11:06:09.808" v="79"/>
          <ac:spMkLst>
            <pc:docMk/>
            <pc:sldMk cId="648465773" sldId="442"/>
            <ac:spMk id="25" creationId="{85FF88E0-C1C7-3588-27C0-326F7A905EF8}"/>
          </ac:spMkLst>
        </pc:spChg>
        <pc:spChg chg="add del mod">
          <ac:chgData name="Giesler, Klara GIZ" userId="c8eb932e-4332-4c6e-8f25-88eb24c81eba" providerId="ADAL" clId="{7D897278-F88F-4B81-AA14-B3490AB1E9B8}" dt="2024-03-25T11:06:41.767" v="85" actId="478"/>
          <ac:spMkLst>
            <pc:docMk/>
            <pc:sldMk cId="648465773" sldId="442"/>
            <ac:spMk id="26" creationId="{FD2A7C3D-84F4-26E1-AECF-28A37B6F0A3C}"/>
          </ac:spMkLst>
        </pc:spChg>
        <pc:spChg chg="add mod">
          <ac:chgData name="Giesler, Klara GIZ" userId="c8eb932e-4332-4c6e-8f25-88eb24c81eba" providerId="ADAL" clId="{7D897278-F88F-4B81-AA14-B3490AB1E9B8}" dt="2024-03-25T11:06:09.808" v="79"/>
          <ac:spMkLst>
            <pc:docMk/>
            <pc:sldMk cId="648465773" sldId="442"/>
            <ac:spMk id="27" creationId="{898A6785-8320-24E6-DA45-FB0178D3E2A9}"/>
          </ac:spMkLst>
        </pc:spChg>
        <pc:spChg chg="add mod">
          <ac:chgData name="Giesler, Klara GIZ" userId="c8eb932e-4332-4c6e-8f25-88eb24c81eba" providerId="ADAL" clId="{7D897278-F88F-4B81-AA14-B3490AB1E9B8}" dt="2024-03-25T11:06:09.808" v="79"/>
          <ac:spMkLst>
            <pc:docMk/>
            <pc:sldMk cId="648465773" sldId="442"/>
            <ac:spMk id="28" creationId="{524ED069-064D-4275-458D-87D1FAD9D31D}"/>
          </ac:spMkLst>
        </pc:spChg>
        <pc:spChg chg="add mod">
          <ac:chgData name="Giesler, Klara GIZ" userId="c8eb932e-4332-4c6e-8f25-88eb24c81eba" providerId="ADAL" clId="{7D897278-F88F-4B81-AA14-B3490AB1E9B8}" dt="2024-03-25T11:06:09.808" v="79"/>
          <ac:spMkLst>
            <pc:docMk/>
            <pc:sldMk cId="648465773" sldId="442"/>
            <ac:spMk id="29" creationId="{9B5756B5-8698-BFE6-A1BE-80FB38CB8949}"/>
          </ac:spMkLst>
        </pc:spChg>
        <pc:spChg chg="add mod">
          <ac:chgData name="Giesler, Klara GIZ" userId="c8eb932e-4332-4c6e-8f25-88eb24c81eba" providerId="ADAL" clId="{7D897278-F88F-4B81-AA14-B3490AB1E9B8}" dt="2024-03-25T11:06:09.808" v="79"/>
          <ac:spMkLst>
            <pc:docMk/>
            <pc:sldMk cId="648465773" sldId="442"/>
            <ac:spMk id="30" creationId="{B2C92C3F-FD7F-610D-E31A-95D3DABF65BD}"/>
          </ac:spMkLst>
        </pc:spChg>
        <pc:spChg chg="add mod">
          <ac:chgData name="Giesler, Klara GIZ" userId="c8eb932e-4332-4c6e-8f25-88eb24c81eba" providerId="ADAL" clId="{7D897278-F88F-4B81-AA14-B3490AB1E9B8}" dt="2024-03-25T11:06:09.808" v="79"/>
          <ac:spMkLst>
            <pc:docMk/>
            <pc:sldMk cId="648465773" sldId="442"/>
            <ac:spMk id="31" creationId="{307F1725-10AB-D198-8EDC-DF70E5A7B2F7}"/>
          </ac:spMkLst>
        </pc:spChg>
        <pc:spChg chg="add mod">
          <ac:chgData name="Giesler, Klara GIZ" userId="c8eb932e-4332-4c6e-8f25-88eb24c81eba" providerId="ADAL" clId="{7D897278-F88F-4B81-AA14-B3490AB1E9B8}" dt="2024-03-25T11:06:09.808" v="79"/>
          <ac:spMkLst>
            <pc:docMk/>
            <pc:sldMk cId="648465773" sldId="442"/>
            <ac:spMk id="32" creationId="{956A6B58-C257-6B23-E0FD-048C306B3C5E}"/>
          </ac:spMkLst>
        </pc:spChg>
        <pc:spChg chg="add mod">
          <ac:chgData name="Giesler, Klara GIZ" userId="c8eb932e-4332-4c6e-8f25-88eb24c81eba" providerId="ADAL" clId="{7D897278-F88F-4B81-AA14-B3490AB1E9B8}" dt="2024-03-25T11:06:09.808" v="79"/>
          <ac:spMkLst>
            <pc:docMk/>
            <pc:sldMk cId="648465773" sldId="442"/>
            <ac:spMk id="33" creationId="{BFBC9DF4-F60E-28B5-F1E9-529B66EAA60A}"/>
          </ac:spMkLst>
        </pc:spChg>
        <pc:spChg chg="add mod">
          <ac:chgData name="Giesler, Klara GIZ" userId="c8eb932e-4332-4c6e-8f25-88eb24c81eba" providerId="ADAL" clId="{7D897278-F88F-4B81-AA14-B3490AB1E9B8}" dt="2024-03-25T11:07:53.507" v="103" actId="1076"/>
          <ac:spMkLst>
            <pc:docMk/>
            <pc:sldMk cId="648465773" sldId="442"/>
            <ac:spMk id="34" creationId="{691EFE32-E864-7178-1A75-9232AC42BC84}"/>
          </ac:spMkLst>
        </pc:spChg>
        <pc:spChg chg="add mod">
          <ac:chgData name="Giesler, Klara GIZ" userId="c8eb932e-4332-4c6e-8f25-88eb24c81eba" providerId="ADAL" clId="{7D897278-F88F-4B81-AA14-B3490AB1E9B8}" dt="2024-03-25T11:06:09.808" v="79"/>
          <ac:spMkLst>
            <pc:docMk/>
            <pc:sldMk cId="648465773" sldId="442"/>
            <ac:spMk id="35" creationId="{16301C29-919E-DF1D-7A5E-DE65B4B081C0}"/>
          </ac:spMkLst>
        </pc:spChg>
        <pc:spChg chg="add mod">
          <ac:chgData name="Giesler, Klara GIZ" userId="c8eb932e-4332-4c6e-8f25-88eb24c81eba" providerId="ADAL" clId="{7D897278-F88F-4B81-AA14-B3490AB1E9B8}" dt="2024-03-25T11:06:09.808" v="79"/>
          <ac:spMkLst>
            <pc:docMk/>
            <pc:sldMk cId="648465773" sldId="442"/>
            <ac:spMk id="36" creationId="{F940D86B-1629-C549-A3CD-2BCEDD1A6E15}"/>
          </ac:spMkLst>
        </pc:spChg>
        <pc:spChg chg="add mod">
          <ac:chgData name="Giesler, Klara GIZ" userId="c8eb932e-4332-4c6e-8f25-88eb24c81eba" providerId="ADAL" clId="{7D897278-F88F-4B81-AA14-B3490AB1E9B8}" dt="2024-03-25T11:06:09.808" v="79"/>
          <ac:spMkLst>
            <pc:docMk/>
            <pc:sldMk cId="648465773" sldId="442"/>
            <ac:spMk id="37" creationId="{4B78836A-BB34-6FD1-A43F-EE8E554208A2}"/>
          </ac:spMkLst>
        </pc:spChg>
        <pc:spChg chg="add del mod">
          <ac:chgData name="Giesler, Klara GIZ" userId="c8eb932e-4332-4c6e-8f25-88eb24c81eba" providerId="ADAL" clId="{7D897278-F88F-4B81-AA14-B3490AB1E9B8}" dt="2024-03-25T11:06:58.345" v="88" actId="478"/>
          <ac:spMkLst>
            <pc:docMk/>
            <pc:sldMk cId="648465773" sldId="442"/>
            <ac:spMk id="38" creationId="{AF609FB7-B141-FEBF-D0E6-9AF4085CD3B7}"/>
          </ac:spMkLst>
        </pc:spChg>
        <pc:spChg chg="add mod">
          <ac:chgData name="Giesler, Klara GIZ" userId="c8eb932e-4332-4c6e-8f25-88eb24c81eba" providerId="ADAL" clId="{7D897278-F88F-4B81-AA14-B3490AB1E9B8}" dt="2024-03-25T11:06:09.808" v="79"/>
          <ac:spMkLst>
            <pc:docMk/>
            <pc:sldMk cId="648465773" sldId="442"/>
            <ac:spMk id="39" creationId="{ED6300B1-075E-D041-459C-BCF3BB052968}"/>
          </ac:spMkLst>
        </pc:spChg>
        <pc:spChg chg="add mod">
          <ac:chgData name="Giesler, Klara GIZ" userId="c8eb932e-4332-4c6e-8f25-88eb24c81eba" providerId="ADAL" clId="{7D897278-F88F-4B81-AA14-B3490AB1E9B8}" dt="2024-03-25T11:06:09.808" v="79"/>
          <ac:spMkLst>
            <pc:docMk/>
            <pc:sldMk cId="648465773" sldId="442"/>
            <ac:spMk id="40" creationId="{9B80391B-F06D-7E25-8379-EB80C8D77359}"/>
          </ac:spMkLst>
        </pc:spChg>
        <pc:spChg chg="add mod">
          <ac:chgData name="Giesler, Klara GIZ" userId="c8eb932e-4332-4c6e-8f25-88eb24c81eba" providerId="ADAL" clId="{7D897278-F88F-4B81-AA14-B3490AB1E9B8}" dt="2024-03-25T11:06:09.808" v="79"/>
          <ac:spMkLst>
            <pc:docMk/>
            <pc:sldMk cId="648465773" sldId="442"/>
            <ac:spMk id="41" creationId="{A80B1A4F-4FF4-4B34-C914-911C6E90F4B6}"/>
          </ac:spMkLst>
        </pc:spChg>
        <pc:spChg chg="add mod">
          <ac:chgData name="Giesler, Klara GIZ" userId="c8eb932e-4332-4c6e-8f25-88eb24c81eba" providerId="ADAL" clId="{7D897278-F88F-4B81-AA14-B3490AB1E9B8}" dt="2024-03-25T11:06:09.808" v="79"/>
          <ac:spMkLst>
            <pc:docMk/>
            <pc:sldMk cId="648465773" sldId="442"/>
            <ac:spMk id="42" creationId="{40980289-C61E-6CE1-85BA-F0484D202FE5}"/>
          </ac:spMkLst>
        </pc:spChg>
        <pc:spChg chg="add mod">
          <ac:chgData name="Giesler, Klara GIZ" userId="c8eb932e-4332-4c6e-8f25-88eb24c81eba" providerId="ADAL" clId="{7D897278-F88F-4B81-AA14-B3490AB1E9B8}" dt="2024-03-25T11:06:09.808" v="79"/>
          <ac:spMkLst>
            <pc:docMk/>
            <pc:sldMk cId="648465773" sldId="442"/>
            <ac:spMk id="43" creationId="{756734EA-F833-736B-3ABD-7E11720D6D7D}"/>
          </ac:spMkLst>
        </pc:spChg>
        <pc:spChg chg="add mod">
          <ac:chgData name="Giesler, Klara GIZ" userId="c8eb932e-4332-4c6e-8f25-88eb24c81eba" providerId="ADAL" clId="{7D897278-F88F-4B81-AA14-B3490AB1E9B8}" dt="2024-03-25T11:06:09.808" v="79"/>
          <ac:spMkLst>
            <pc:docMk/>
            <pc:sldMk cId="648465773" sldId="442"/>
            <ac:spMk id="44" creationId="{4C37FF72-E917-FA47-5A0F-FCEFBCE9CB96}"/>
          </ac:spMkLst>
        </pc:spChg>
        <pc:spChg chg="add mod">
          <ac:chgData name="Giesler, Klara GIZ" userId="c8eb932e-4332-4c6e-8f25-88eb24c81eba" providerId="ADAL" clId="{7D897278-F88F-4B81-AA14-B3490AB1E9B8}" dt="2024-03-25T11:06:09.808" v="79"/>
          <ac:spMkLst>
            <pc:docMk/>
            <pc:sldMk cId="648465773" sldId="442"/>
            <ac:spMk id="45" creationId="{FAE991B9-5FA4-4920-A463-AEA55B3F94EA}"/>
          </ac:spMkLst>
        </pc:spChg>
        <pc:spChg chg="add del mod">
          <ac:chgData name="Giesler, Klara GIZ" userId="c8eb932e-4332-4c6e-8f25-88eb24c81eba" providerId="ADAL" clId="{7D897278-F88F-4B81-AA14-B3490AB1E9B8}" dt="2024-03-25T11:08:01.236" v="104" actId="478"/>
          <ac:spMkLst>
            <pc:docMk/>
            <pc:sldMk cId="648465773" sldId="442"/>
            <ac:spMk id="46" creationId="{268F4686-6D59-4973-6080-30A5B8130EF5}"/>
          </ac:spMkLst>
        </pc:spChg>
        <pc:spChg chg="add mod">
          <ac:chgData name="Giesler, Klara GIZ" userId="c8eb932e-4332-4c6e-8f25-88eb24c81eba" providerId="ADAL" clId="{7D897278-F88F-4B81-AA14-B3490AB1E9B8}" dt="2024-03-25T11:06:09.808" v="79"/>
          <ac:spMkLst>
            <pc:docMk/>
            <pc:sldMk cId="648465773" sldId="442"/>
            <ac:spMk id="47" creationId="{9F86488E-E2FF-9CB7-3B37-64DEAE4FC901}"/>
          </ac:spMkLst>
        </pc:spChg>
        <pc:spChg chg="add mod">
          <ac:chgData name="Giesler, Klara GIZ" userId="c8eb932e-4332-4c6e-8f25-88eb24c81eba" providerId="ADAL" clId="{7D897278-F88F-4B81-AA14-B3490AB1E9B8}" dt="2024-03-25T11:06:09.808" v="79"/>
          <ac:spMkLst>
            <pc:docMk/>
            <pc:sldMk cId="648465773" sldId="442"/>
            <ac:spMk id="48" creationId="{2463210C-6373-3FE5-5122-6F5A48B201AD}"/>
          </ac:spMkLst>
        </pc:spChg>
        <pc:spChg chg="add mod">
          <ac:chgData name="Giesler, Klara GIZ" userId="c8eb932e-4332-4c6e-8f25-88eb24c81eba" providerId="ADAL" clId="{7D897278-F88F-4B81-AA14-B3490AB1E9B8}" dt="2024-03-25T11:06:09.808" v="79"/>
          <ac:spMkLst>
            <pc:docMk/>
            <pc:sldMk cId="648465773" sldId="442"/>
            <ac:spMk id="49" creationId="{4D88726B-6FC1-FF0E-798F-82680B4E60B0}"/>
          </ac:spMkLst>
        </pc:spChg>
        <pc:spChg chg="add mod">
          <ac:chgData name="Giesler, Klara GIZ" userId="c8eb932e-4332-4c6e-8f25-88eb24c81eba" providerId="ADAL" clId="{7D897278-F88F-4B81-AA14-B3490AB1E9B8}" dt="2024-03-25T11:06:09.808" v="79"/>
          <ac:spMkLst>
            <pc:docMk/>
            <pc:sldMk cId="648465773" sldId="442"/>
            <ac:spMk id="50" creationId="{3E9E6F23-3EC1-671A-F8F5-7D8D3EF72283}"/>
          </ac:spMkLst>
        </pc:spChg>
        <pc:spChg chg="add mod">
          <ac:chgData name="Giesler, Klara GIZ" userId="c8eb932e-4332-4c6e-8f25-88eb24c81eba" providerId="ADAL" clId="{7D897278-F88F-4B81-AA14-B3490AB1E9B8}" dt="2024-03-25T11:06:09.808" v="79"/>
          <ac:spMkLst>
            <pc:docMk/>
            <pc:sldMk cId="648465773" sldId="442"/>
            <ac:spMk id="51" creationId="{8095264E-0CC1-0F1B-DF89-1D7A279CC1CB}"/>
          </ac:spMkLst>
        </pc:spChg>
        <pc:spChg chg="add mod">
          <ac:chgData name="Giesler, Klara GIZ" userId="c8eb932e-4332-4c6e-8f25-88eb24c81eba" providerId="ADAL" clId="{7D897278-F88F-4B81-AA14-B3490AB1E9B8}" dt="2024-03-25T11:06:09.808" v="79"/>
          <ac:spMkLst>
            <pc:docMk/>
            <pc:sldMk cId="648465773" sldId="442"/>
            <ac:spMk id="52" creationId="{8363E345-EBD2-F2AC-3368-AD23C5955393}"/>
          </ac:spMkLst>
        </pc:spChg>
        <pc:spChg chg="add mod">
          <ac:chgData name="Giesler, Klara GIZ" userId="c8eb932e-4332-4c6e-8f25-88eb24c81eba" providerId="ADAL" clId="{7D897278-F88F-4B81-AA14-B3490AB1E9B8}" dt="2024-03-25T11:06:09.808" v="79"/>
          <ac:spMkLst>
            <pc:docMk/>
            <pc:sldMk cId="648465773" sldId="442"/>
            <ac:spMk id="53" creationId="{02B961D9-B4A7-FF5F-83CF-6871F2E34622}"/>
          </ac:spMkLst>
        </pc:spChg>
        <pc:spChg chg="add del mod">
          <ac:chgData name="Giesler, Klara GIZ" userId="c8eb932e-4332-4c6e-8f25-88eb24c81eba" providerId="ADAL" clId="{7D897278-F88F-4B81-AA14-B3490AB1E9B8}" dt="2024-03-25T11:08:16.270" v="107" actId="478"/>
          <ac:spMkLst>
            <pc:docMk/>
            <pc:sldMk cId="648465773" sldId="442"/>
            <ac:spMk id="54" creationId="{BB59ABB4-9A71-7F86-D2E1-670BF9682631}"/>
          </ac:spMkLst>
        </pc:spChg>
        <pc:spChg chg="add mod">
          <ac:chgData name="Giesler, Klara GIZ" userId="c8eb932e-4332-4c6e-8f25-88eb24c81eba" providerId="ADAL" clId="{7D897278-F88F-4B81-AA14-B3490AB1E9B8}" dt="2024-03-25T11:06:09.808" v="79"/>
          <ac:spMkLst>
            <pc:docMk/>
            <pc:sldMk cId="648465773" sldId="442"/>
            <ac:spMk id="55" creationId="{27FF1CB2-D7C7-4B51-7C64-6ABC77F80ECC}"/>
          </ac:spMkLst>
        </pc:spChg>
        <pc:spChg chg="add mod">
          <ac:chgData name="Giesler, Klara GIZ" userId="c8eb932e-4332-4c6e-8f25-88eb24c81eba" providerId="ADAL" clId="{7D897278-F88F-4B81-AA14-B3490AB1E9B8}" dt="2024-03-25T11:06:09.808" v="79"/>
          <ac:spMkLst>
            <pc:docMk/>
            <pc:sldMk cId="648465773" sldId="442"/>
            <ac:spMk id="56" creationId="{7D06BDEF-233A-FF61-D54A-E5916C656853}"/>
          </ac:spMkLst>
        </pc:spChg>
        <pc:spChg chg="add mod">
          <ac:chgData name="Giesler, Klara GIZ" userId="c8eb932e-4332-4c6e-8f25-88eb24c81eba" providerId="ADAL" clId="{7D897278-F88F-4B81-AA14-B3490AB1E9B8}" dt="2024-03-25T11:06:09.808" v="79"/>
          <ac:spMkLst>
            <pc:docMk/>
            <pc:sldMk cId="648465773" sldId="442"/>
            <ac:spMk id="57" creationId="{1AB8F768-B1A4-0B5C-A240-4AA1FC0CBAB3}"/>
          </ac:spMkLst>
        </pc:spChg>
        <pc:spChg chg="add mod">
          <ac:chgData name="Giesler, Klara GIZ" userId="c8eb932e-4332-4c6e-8f25-88eb24c81eba" providerId="ADAL" clId="{7D897278-F88F-4B81-AA14-B3490AB1E9B8}" dt="2024-03-25T11:06:09.808" v="79"/>
          <ac:spMkLst>
            <pc:docMk/>
            <pc:sldMk cId="648465773" sldId="442"/>
            <ac:spMk id="58" creationId="{2D019814-D12F-D65E-DCB7-54887AA91069}"/>
          </ac:spMkLst>
        </pc:spChg>
        <pc:spChg chg="add mod">
          <ac:chgData name="Giesler, Klara GIZ" userId="c8eb932e-4332-4c6e-8f25-88eb24c81eba" providerId="ADAL" clId="{7D897278-F88F-4B81-AA14-B3490AB1E9B8}" dt="2024-03-25T11:06:09.808" v="79"/>
          <ac:spMkLst>
            <pc:docMk/>
            <pc:sldMk cId="648465773" sldId="442"/>
            <ac:spMk id="59" creationId="{49C7618B-C7B5-D1BB-9D72-C8ED901F05FC}"/>
          </ac:spMkLst>
        </pc:spChg>
        <pc:spChg chg="add mod">
          <ac:chgData name="Giesler, Klara GIZ" userId="c8eb932e-4332-4c6e-8f25-88eb24c81eba" providerId="ADAL" clId="{7D897278-F88F-4B81-AA14-B3490AB1E9B8}" dt="2024-03-25T11:06:09.808" v="79"/>
          <ac:spMkLst>
            <pc:docMk/>
            <pc:sldMk cId="648465773" sldId="442"/>
            <ac:spMk id="60" creationId="{DBAA21C1-14D1-6608-19C5-09C237FA8B78}"/>
          </ac:spMkLst>
        </pc:spChg>
        <pc:spChg chg="add mod">
          <ac:chgData name="Giesler, Klara GIZ" userId="c8eb932e-4332-4c6e-8f25-88eb24c81eba" providerId="ADAL" clId="{7D897278-F88F-4B81-AA14-B3490AB1E9B8}" dt="2024-03-25T11:06:09.808" v="79"/>
          <ac:spMkLst>
            <pc:docMk/>
            <pc:sldMk cId="648465773" sldId="442"/>
            <ac:spMk id="61" creationId="{F51B986D-FC5A-24AB-9B6F-4611ADA3737C}"/>
          </ac:spMkLst>
        </pc:spChg>
        <pc:spChg chg="add del mod">
          <ac:chgData name="Giesler, Klara GIZ" userId="c8eb932e-4332-4c6e-8f25-88eb24c81eba" providerId="ADAL" clId="{7D897278-F88F-4B81-AA14-B3490AB1E9B8}" dt="2024-03-25T11:08:37.845" v="110" actId="478"/>
          <ac:spMkLst>
            <pc:docMk/>
            <pc:sldMk cId="648465773" sldId="442"/>
            <ac:spMk id="62" creationId="{FA4AF057-C31E-E055-B539-457E8550DE93}"/>
          </ac:spMkLst>
        </pc:spChg>
        <pc:spChg chg="add mod">
          <ac:chgData name="Giesler, Klara GIZ" userId="c8eb932e-4332-4c6e-8f25-88eb24c81eba" providerId="ADAL" clId="{7D897278-F88F-4B81-AA14-B3490AB1E9B8}" dt="2024-03-25T11:06:09.808" v="79"/>
          <ac:spMkLst>
            <pc:docMk/>
            <pc:sldMk cId="648465773" sldId="442"/>
            <ac:spMk id="63" creationId="{95214E32-656A-C912-3D52-2EC1FF40D488}"/>
          </ac:spMkLst>
        </pc:spChg>
        <pc:spChg chg="add mod">
          <ac:chgData name="Giesler, Klara GIZ" userId="c8eb932e-4332-4c6e-8f25-88eb24c81eba" providerId="ADAL" clId="{7D897278-F88F-4B81-AA14-B3490AB1E9B8}" dt="2024-03-25T11:06:09.808" v="79"/>
          <ac:spMkLst>
            <pc:docMk/>
            <pc:sldMk cId="648465773" sldId="442"/>
            <ac:spMk id="64" creationId="{98D9EB7D-C87C-FBCE-B5AF-49E9DF89C5A2}"/>
          </ac:spMkLst>
        </pc:spChg>
        <pc:spChg chg="add del mod">
          <ac:chgData name="Giesler, Klara GIZ" userId="c8eb932e-4332-4c6e-8f25-88eb24c81eba" providerId="ADAL" clId="{7D897278-F88F-4B81-AA14-B3490AB1E9B8}" dt="2024-03-25T11:08:52.208" v="113" actId="478"/>
          <ac:spMkLst>
            <pc:docMk/>
            <pc:sldMk cId="648465773" sldId="442"/>
            <ac:spMk id="65" creationId="{369F523B-A685-987D-E19C-5380F75FFEF3}"/>
          </ac:spMkLst>
        </pc:spChg>
        <pc:spChg chg="add mod">
          <ac:chgData name="Giesler, Klara GIZ" userId="c8eb932e-4332-4c6e-8f25-88eb24c81eba" providerId="ADAL" clId="{7D897278-F88F-4B81-AA14-B3490AB1E9B8}" dt="2024-03-25T11:06:09.808" v="79"/>
          <ac:spMkLst>
            <pc:docMk/>
            <pc:sldMk cId="648465773" sldId="442"/>
            <ac:spMk id="66" creationId="{C7BD608D-21B2-4F8D-35A3-9106EE7A6D7B}"/>
          </ac:spMkLst>
        </pc:spChg>
        <pc:spChg chg="add mod">
          <ac:chgData name="Giesler, Klara GIZ" userId="c8eb932e-4332-4c6e-8f25-88eb24c81eba" providerId="ADAL" clId="{7D897278-F88F-4B81-AA14-B3490AB1E9B8}" dt="2024-03-25T11:06:09.808" v="79"/>
          <ac:spMkLst>
            <pc:docMk/>
            <pc:sldMk cId="648465773" sldId="442"/>
            <ac:spMk id="67" creationId="{106A3503-8BE1-34E4-EE6B-DD890B8CF295}"/>
          </ac:spMkLst>
        </pc:spChg>
        <pc:spChg chg="add mod">
          <ac:chgData name="Giesler, Klara GIZ" userId="c8eb932e-4332-4c6e-8f25-88eb24c81eba" providerId="ADAL" clId="{7D897278-F88F-4B81-AA14-B3490AB1E9B8}" dt="2024-03-25T11:06:09.808" v="79"/>
          <ac:spMkLst>
            <pc:docMk/>
            <pc:sldMk cId="648465773" sldId="442"/>
            <ac:spMk id="68" creationId="{F1B29160-9FA4-67CF-E80C-589D94FEBAF2}"/>
          </ac:spMkLst>
        </pc:spChg>
        <pc:spChg chg="add mod">
          <ac:chgData name="Giesler, Klara GIZ" userId="c8eb932e-4332-4c6e-8f25-88eb24c81eba" providerId="ADAL" clId="{7D897278-F88F-4B81-AA14-B3490AB1E9B8}" dt="2024-03-25T11:06:09.808" v="79"/>
          <ac:spMkLst>
            <pc:docMk/>
            <pc:sldMk cId="648465773" sldId="442"/>
            <ac:spMk id="69" creationId="{8C641C5B-C945-8A60-667C-5ECFCBF89B53}"/>
          </ac:spMkLst>
        </pc:spChg>
        <pc:spChg chg="add mod">
          <ac:chgData name="Giesler, Klara GIZ" userId="c8eb932e-4332-4c6e-8f25-88eb24c81eba" providerId="ADAL" clId="{7D897278-F88F-4B81-AA14-B3490AB1E9B8}" dt="2024-03-25T11:06:09.808" v="79"/>
          <ac:spMkLst>
            <pc:docMk/>
            <pc:sldMk cId="648465773" sldId="442"/>
            <ac:spMk id="70" creationId="{651E3B2D-81AD-0D19-B4F9-9CD8508F8687}"/>
          </ac:spMkLst>
        </pc:spChg>
        <pc:spChg chg="add del mod">
          <ac:chgData name="Giesler, Klara GIZ" userId="c8eb932e-4332-4c6e-8f25-88eb24c81eba" providerId="ADAL" clId="{7D897278-F88F-4B81-AA14-B3490AB1E9B8}" dt="2024-03-25T11:09:10.966" v="116" actId="478"/>
          <ac:spMkLst>
            <pc:docMk/>
            <pc:sldMk cId="648465773" sldId="442"/>
            <ac:spMk id="71" creationId="{7D8B07CE-AD75-5235-75E7-6A490C2E5F73}"/>
          </ac:spMkLst>
        </pc:spChg>
        <pc:spChg chg="add mod">
          <ac:chgData name="Giesler, Klara GIZ" userId="c8eb932e-4332-4c6e-8f25-88eb24c81eba" providerId="ADAL" clId="{7D897278-F88F-4B81-AA14-B3490AB1E9B8}" dt="2024-03-25T11:06:09.808" v="79"/>
          <ac:spMkLst>
            <pc:docMk/>
            <pc:sldMk cId="648465773" sldId="442"/>
            <ac:spMk id="72" creationId="{4673F262-36E9-56A7-0FD4-9141256C8AF2}"/>
          </ac:spMkLst>
        </pc:spChg>
        <pc:spChg chg="add mod">
          <ac:chgData name="Giesler, Klara GIZ" userId="c8eb932e-4332-4c6e-8f25-88eb24c81eba" providerId="ADAL" clId="{7D897278-F88F-4B81-AA14-B3490AB1E9B8}" dt="2024-03-25T11:06:09.808" v="79"/>
          <ac:spMkLst>
            <pc:docMk/>
            <pc:sldMk cId="648465773" sldId="442"/>
            <ac:spMk id="73" creationId="{618F557E-B272-A453-2FE3-A8116B8B261E}"/>
          </ac:spMkLst>
        </pc:spChg>
        <pc:spChg chg="add mod">
          <ac:chgData name="Giesler, Klara GIZ" userId="c8eb932e-4332-4c6e-8f25-88eb24c81eba" providerId="ADAL" clId="{7D897278-F88F-4B81-AA14-B3490AB1E9B8}" dt="2024-03-25T11:06:09.808" v="79"/>
          <ac:spMkLst>
            <pc:docMk/>
            <pc:sldMk cId="648465773" sldId="442"/>
            <ac:spMk id="74" creationId="{8AB7E038-CAD5-864B-C7FB-A53D3AC488BB}"/>
          </ac:spMkLst>
        </pc:spChg>
        <pc:spChg chg="add mod">
          <ac:chgData name="Giesler, Klara GIZ" userId="c8eb932e-4332-4c6e-8f25-88eb24c81eba" providerId="ADAL" clId="{7D897278-F88F-4B81-AA14-B3490AB1E9B8}" dt="2024-03-25T11:06:09.808" v="79"/>
          <ac:spMkLst>
            <pc:docMk/>
            <pc:sldMk cId="648465773" sldId="442"/>
            <ac:spMk id="75" creationId="{5A583095-334A-DE93-601C-F2E05C598A55}"/>
          </ac:spMkLst>
        </pc:spChg>
        <pc:spChg chg="add del mod">
          <ac:chgData name="Giesler, Klara GIZ" userId="c8eb932e-4332-4c6e-8f25-88eb24c81eba" providerId="ADAL" clId="{7D897278-F88F-4B81-AA14-B3490AB1E9B8}" dt="2024-03-25T11:09:26.690" v="119" actId="478"/>
          <ac:spMkLst>
            <pc:docMk/>
            <pc:sldMk cId="648465773" sldId="442"/>
            <ac:spMk id="76" creationId="{1B7A55B0-282B-F58C-789D-E2839374E649}"/>
          </ac:spMkLst>
        </pc:spChg>
        <pc:spChg chg="add mod">
          <ac:chgData name="Giesler, Klara GIZ" userId="c8eb932e-4332-4c6e-8f25-88eb24c81eba" providerId="ADAL" clId="{7D897278-F88F-4B81-AA14-B3490AB1E9B8}" dt="2024-03-25T11:06:09.808" v="79"/>
          <ac:spMkLst>
            <pc:docMk/>
            <pc:sldMk cId="648465773" sldId="442"/>
            <ac:spMk id="77" creationId="{9B800C00-8FEA-6193-E6D2-4E776CC16494}"/>
          </ac:spMkLst>
        </pc:spChg>
        <pc:spChg chg="add mod">
          <ac:chgData name="Giesler, Klara GIZ" userId="c8eb932e-4332-4c6e-8f25-88eb24c81eba" providerId="ADAL" clId="{7D897278-F88F-4B81-AA14-B3490AB1E9B8}" dt="2024-03-25T11:06:09.808" v="79"/>
          <ac:spMkLst>
            <pc:docMk/>
            <pc:sldMk cId="648465773" sldId="442"/>
            <ac:spMk id="78" creationId="{475F8D4A-2C72-272E-CDB7-D32BFCB637DF}"/>
          </ac:spMkLst>
        </pc:spChg>
        <pc:spChg chg="add mod">
          <ac:chgData name="Giesler, Klara GIZ" userId="c8eb932e-4332-4c6e-8f25-88eb24c81eba" providerId="ADAL" clId="{7D897278-F88F-4B81-AA14-B3490AB1E9B8}" dt="2024-03-25T11:10:24.715" v="151" actId="1076"/>
          <ac:spMkLst>
            <pc:docMk/>
            <pc:sldMk cId="648465773" sldId="442"/>
            <ac:spMk id="79" creationId="{D6F5748A-5C7B-00AD-B960-74B4BC9669CB}"/>
          </ac:spMkLst>
        </pc:spChg>
        <pc:spChg chg="add mod">
          <ac:chgData name="Giesler, Klara GIZ" userId="c8eb932e-4332-4c6e-8f25-88eb24c81eba" providerId="ADAL" clId="{7D897278-F88F-4B81-AA14-B3490AB1E9B8}" dt="2024-03-25T11:06:09.808" v="79"/>
          <ac:spMkLst>
            <pc:docMk/>
            <pc:sldMk cId="648465773" sldId="442"/>
            <ac:spMk id="80" creationId="{7B76BC7E-3EB3-79E0-AF10-B0112BF93A6D}"/>
          </ac:spMkLst>
        </pc:spChg>
        <pc:spChg chg="add mod">
          <ac:chgData name="Giesler, Klara GIZ" userId="c8eb932e-4332-4c6e-8f25-88eb24c81eba" providerId="ADAL" clId="{7D897278-F88F-4B81-AA14-B3490AB1E9B8}" dt="2024-03-25T11:06:09.808" v="79"/>
          <ac:spMkLst>
            <pc:docMk/>
            <pc:sldMk cId="648465773" sldId="442"/>
            <ac:spMk id="81" creationId="{E509F931-9EA7-B072-1669-A03EE026E47C}"/>
          </ac:spMkLst>
        </pc:spChg>
        <pc:spChg chg="add del mod">
          <ac:chgData name="Giesler, Klara GIZ" userId="c8eb932e-4332-4c6e-8f25-88eb24c81eba" providerId="ADAL" clId="{7D897278-F88F-4B81-AA14-B3490AB1E9B8}" dt="2024-03-25T11:09:40.730" v="124" actId="478"/>
          <ac:spMkLst>
            <pc:docMk/>
            <pc:sldMk cId="648465773" sldId="442"/>
            <ac:spMk id="82" creationId="{1AC6938C-5799-658C-0AB8-EAF43FFD2AC7}"/>
          </ac:spMkLst>
        </pc:spChg>
        <pc:spChg chg="add mod">
          <ac:chgData name="Giesler, Klara GIZ" userId="c8eb932e-4332-4c6e-8f25-88eb24c81eba" providerId="ADAL" clId="{7D897278-F88F-4B81-AA14-B3490AB1E9B8}" dt="2024-03-25T11:06:09.808" v="79"/>
          <ac:spMkLst>
            <pc:docMk/>
            <pc:sldMk cId="648465773" sldId="442"/>
            <ac:spMk id="83" creationId="{5B1F81E8-0600-876A-18D4-56C782580C87}"/>
          </ac:spMkLst>
        </pc:spChg>
        <pc:spChg chg="add mod">
          <ac:chgData name="Giesler, Klara GIZ" userId="c8eb932e-4332-4c6e-8f25-88eb24c81eba" providerId="ADAL" clId="{7D897278-F88F-4B81-AA14-B3490AB1E9B8}" dt="2024-03-25T11:06:09.808" v="79"/>
          <ac:spMkLst>
            <pc:docMk/>
            <pc:sldMk cId="648465773" sldId="442"/>
            <ac:spMk id="84" creationId="{EBDA3C98-FDEB-7600-F2DA-94D2BC089790}"/>
          </ac:spMkLst>
        </pc:spChg>
        <pc:spChg chg="add mod">
          <ac:chgData name="Giesler, Klara GIZ" userId="c8eb932e-4332-4c6e-8f25-88eb24c81eba" providerId="ADAL" clId="{7D897278-F88F-4B81-AA14-B3490AB1E9B8}" dt="2024-03-25T11:06:09.808" v="79"/>
          <ac:spMkLst>
            <pc:docMk/>
            <pc:sldMk cId="648465773" sldId="442"/>
            <ac:spMk id="85" creationId="{A867C356-97AB-E30F-768D-6A2930DCEB48}"/>
          </ac:spMkLst>
        </pc:spChg>
        <pc:spChg chg="add mod">
          <ac:chgData name="Giesler, Klara GIZ" userId="c8eb932e-4332-4c6e-8f25-88eb24c81eba" providerId="ADAL" clId="{7D897278-F88F-4B81-AA14-B3490AB1E9B8}" dt="2024-03-25T11:06:09.808" v="79"/>
          <ac:spMkLst>
            <pc:docMk/>
            <pc:sldMk cId="648465773" sldId="442"/>
            <ac:spMk id="86" creationId="{C687EFD0-DB53-CA72-2F6F-68820784C9F2}"/>
          </ac:spMkLst>
        </pc:spChg>
        <pc:spChg chg="add del mod">
          <ac:chgData name="Giesler, Klara GIZ" userId="c8eb932e-4332-4c6e-8f25-88eb24c81eba" providerId="ADAL" clId="{7D897278-F88F-4B81-AA14-B3490AB1E9B8}" dt="2024-03-25T11:09:54" v="131" actId="478"/>
          <ac:spMkLst>
            <pc:docMk/>
            <pc:sldMk cId="648465773" sldId="442"/>
            <ac:spMk id="87" creationId="{6DA59C31-2AF9-B16C-551F-F9477ABEB508}"/>
          </ac:spMkLst>
        </pc:spChg>
        <pc:spChg chg="add mod">
          <ac:chgData name="Giesler, Klara GIZ" userId="c8eb932e-4332-4c6e-8f25-88eb24c81eba" providerId="ADAL" clId="{7D897278-F88F-4B81-AA14-B3490AB1E9B8}" dt="2024-03-25T11:06:09.808" v="79"/>
          <ac:spMkLst>
            <pc:docMk/>
            <pc:sldMk cId="648465773" sldId="442"/>
            <ac:spMk id="88" creationId="{254FB767-B119-C716-ECE6-49D94FAAE2BE}"/>
          </ac:spMkLst>
        </pc:spChg>
        <pc:spChg chg="add mod">
          <ac:chgData name="Giesler, Klara GIZ" userId="c8eb932e-4332-4c6e-8f25-88eb24c81eba" providerId="ADAL" clId="{7D897278-F88F-4B81-AA14-B3490AB1E9B8}" dt="2024-03-25T11:06:09.808" v="79"/>
          <ac:spMkLst>
            <pc:docMk/>
            <pc:sldMk cId="648465773" sldId="442"/>
            <ac:spMk id="89" creationId="{3B3EB590-5A07-8FD4-588E-810269F32B4D}"/>
          </ac:spMkLst>
        </pc:spChg>
        <pc:spChg chg="add mod">
          <ac:chgData name="Giesler, Klara GIZ" userId="c8eb932e-4332-4c6e-8f25-88eb24c81eba" providerId="ADAL" clId="{7D897278-F88F-4B81-AA14-B3490AB1E9B8}" dt="2024-03-25T11:06:09.808" v="79"/>
          <ac:spMkLst>
            <pc:docMk/>
            <pc:sldMk cId="648465773" sldId="442"/>
            <ac:spMk id="90" creationId="{F338C097-E877-DEC9-EC21-BFE523A02AF1}"/>
          </ac:spMkLst>
        </pc:spChg>
        <pc:spChg chg="add mod">
          <ac:chgData name="Giesler, Klara GIZ" userId="c8eb932e-4332-4c6e-8f25-88eb24c81eba" providerId="ADAL" clId="{7D897278-F88F-4B81-AA14-B3490AB1E9B8}" dt="2024-03-25T11:06:09.808" v="79"/>
          <ac:spMkLst>
            <pc:docMk/>
            <pc:sldMk cId="648465773" sldId="442"/>
            <ac:spMk id="91" creationId="{9681CA0B-0D8C-ED9E-6376-CD2040028CF7}"/>
          </ac:spMkLst>
        </pc:spChg>
        <pc:spChg chg="add mod">
          <ac:chgData name="Giesler, Klara GIZ" userId="c8eb932e-4332-4c6e-8f25-88eb24c81eba" providerId="ADAL" clId="{7D897278-F88F-4B81-AA14-B3490AB1E9B8}" dt="2024-03-25T11:06:09.808" v="79"/>
          <ac:spMkLst>
            <pc:docMk/>
            <pc:sldMk cId="648465773" sldId="442"/>
            <ac:spMk id="92" creationId="{7A87B3B9-D3F1-2F64-37C0-11985A38B33E}"/>
          </ac:spMkLst>
        </pc:spChg>
        <pc:spChg chg="add del mod">
          <ac:chgData name="Giesler, Klara GIZ" userId="c8eb932e-4332-4c6e-8f25-88eb24c81eba" providerId="ADAL" clId="{7D897278-F88F-4B81-AA14-B3490AB1E9B8}" dt="2024-03-25T11:10:05.981" v="140" actId="478"/>
          <ac:spMkLst>
            <pc:docMk/>
            <pc:sldMk cId="648465773" sldId="442"/>
            <ac:spMk id="93" creationId="{0417D5D2-496D-03A5-F892-3A8C0BA25B3C}"/>
          </ac:spMkLst>
        </pc:spChg>
        <pc:spChg chg="add mod">
          <ac:chgData name="Giesler, Klara GIZ" userId="c8eb932e-4332-4c6e-8f25-88eb24c81eba" providerId="ADAL" clId="{7D897278-F88F-4B81-AA14-B3490AB1E9B8}" dt="2024-03-25T11:06:09.808" v="79"/>
          <ac:spMkLst>
            <pc:docMk/>
            <pc:sldMk cId="648465773" sldId="442"/>
            <ac:spMk id="94" creationId="{F31D6186-32A2-EA04-1484-513B7FABD1FE}"/>
          </ac:spMkLst>
        </pc:spChg>
        <pc:spChg chg="add mod">
          <ac:chgData name="Giesler, Klara GIZ" userId="c8eb932e-4332-4c6e-8f25-88eb24c81eba" providerId="ADAL" clId="{7D897278-F88F-4B81-AA14-B3490AB1E9B8}" dt="2024-03-25T11:06:09.808" v="79"/>
          <ac:spMkLst>
            <pc:docMk/>
            <pc:sldMk cId="648465773" sldId="442"/>
            <ac:spMk id="95" creationId="{84EF88F7-496E-0C17-B574-1C7C7C74A3B9}"/>
          </ac:spMkLst>
        </pc:spChg>
        <pc:spChg chg="add mod">
          <ac:chgData name="Giesler, Klara GIZ" userId="c8eb932e-4332-4c6e-8f25-88eb24c81eba" providerId="ADAL" clId="{7D897278-F88F-4B81-AA14-B3490AB1E9B8}" dt="2024-03-25T11:06:09.808" v="79"/>
          <ac:spMkLst>
            <pc:docMk/>
            <pc:sldMk cId="648465773" sldId="442"/>
            <ac:spMk id="96" creationId="{3BDE2397-C6E1-6417-9F1D-9D10DD2ED158}"/>
          </ac:spMkLst>
        </pc:spChg>
        <pc:spChg chg="add del mod">
          <ac:chgData name="Giesler, Klara GIZ" userId="c8eb932e-4332-4c6e-8f25-88eb24c81eba" providerId="ADAL" clId="{7D897278-F88F-4B81-AA14-B3490AB1E9B8}" dt="2024-03-25T11:10:49.708" v="160" actId="478"/>
          <ac:spMkLst>
            <pc:docMk/>
            <pc:sldMk cId="648465773" sldId="442"/>
            <ac:spMk id="97" creationId="{56D70C8F-DE9B-10C9-57D9-4B19D512FDC7}"/>
          </ac:spMkLst>
        </pc:spChg>
        <pc:spChg chg="add mod">
          <ac:chgData name="Giesler, Klara GIZ" userId="c8eb932e-4332-4c6e-8f25-88eb24c81eba" providerId="ADAL" clId="{7D897278-F88F-4B81-AA14-B3490AB1E9B8}" dt="2024-03-25T11:06:09.808" v="79"/>
          <ac:spMkLst>
            <pc:docMk/>
            <pc:sldMk cId="648465773" sldId="442"/>
            <ac:spMk id="98" creationId="{8D01C2FE-E5DD-A597-93A0-F56139F7188A}"/>
          </ac:spMkLst>
        </pc:spChg>
        <pc:spChg chg="add mod">
          <ac:chgData name="Giesler, Klara GIZ" userId="c8eb932e-4332-4c6e-8f25-88eb24c81eba" providerId="ADAL" clId="{7D897278-F88F-4B81-AA14-B3490AB1E9B8}" dt="2024-03-25T11:06:09.808" v="79"/>
          <ac:spMkLst>
            <pc:docMk/>
            <pc:sldMk cId="648465773" sldId="442"/>
            <ac:spMk id="99" creationId="{3344B331-E759-7EA8-8193-548A6D5F79D9}"/>
          </ac:spMkLst>
        </pc:spChg>
        <pc:spChg chg="add mod">
          <ac:chgData name="Giesler, Klara GIZ" userId="c8eb932e-4332-4c6e-8f25-88eb24c81eba" providerId="ADAL" clId="{7D897278-F88F-4B81-AA14-B3490AB1E9B8}" dt="2024-03-25T11:06:09.808" v="79"/>
          <ac:spMkLst>
            <pc:docMk/>
            <pc:sldMk cId="648465773" sldId="442"/>
            <ac:spMk id="100" creationId="{67F740B5-9753-0667-F30E-73E44B54268D}"/>
          </ac:spMkLst>
        </pc:spChg>
        <pc:spChg chg="add mod">
          <ac:chgData name="Giesler, Klara GIZ" userId="c8eb932e-4332-4c6e-8f25-88eb24c81eba" providerId="ADAL" clId="{7D897278-F88F-4B81-AA14-B3490AB1E9B8}" dt="2024-03-25T11:06:09.808" v="79"/>
          <ac:spMkLst>
            <pc:docMk/>
            <pc:sldMk cId="648465773" sldId="442"/>
            <ac:spMk id="101" creationId="{005AD9BA-BC69-102F-070F-4E0AAD22FDD6}"/>
          </ac:spMkLst>
        </pc:spChg>
        <pc:spChg chg="add del mod">
          <ac:chgData name="Giesler, Klara GIZ" userId="c8eb932e-4332-4c6e-8f25-88eb24c81eba" providerId="ADAL" clId="{7D897278-F88F-4B81-AA14-B3490AB1E9B8}" dt="2024-03-25T11:10:19.859" v="148" actId="478"/>
          <ac:spMkLst>
            <pc:docMk/>
            <pc:sldMk cId="648465773" sldId="442"/>
            <ac:spMk id="102" creationId="{B9535EC6-C84D-47E1-2698-03DBF29A8A6D}"/>
          </ac:spMkLst>
        </pc:spChg>
        <pc:spChg chg="add mod">
          <ac:chgData name="Giesler, Klara GIZ" userId="c8eb932e-4332-4c6e-8f25-88eb24c81eba" providerId="ADAL" clId="{7D897278-F88F-4B81-AA14-B3490AB1E9B8}" dt="2024-03-25T11:06:09.808" v="79"/>
          <ac:spMkLst>
            <pc:docMk/>
            <pc:sldMk cId="648465773" sldId="442"/>
            <ac:spMk id="103" creationId="{C7FB79CA-AAFB-46F3-3AD4-541C7CDC4D87}"/>
          </ac:spMkLst>
        </pc:spChg>
        <pc:spChg chg="add mod">
          <ac:chgData name="Giesler, Klara GIZ" userId="c8eb932e-4332-4c6e-8f25-88eb24c81eba" providerId="ADAL" clId="{7D897278-F88F-4B81-AA14-B3490AB1E9B8}" dt="2024-03-25T11:06:09.808" v="79"/>
          <ac:spMkLst>
            <pc:docMk/>
            <pc:sldMk cId="648465773" sldId="442"/>
            <ac:spMk id="104" creationId="{AB0D00E2-1549-26F3-23A8-CDFCD9B3AC0D}"/>
          </ac:spMkLst>
        </pc:spChg>
        <pc:spChg chg="add mod">
          <ac:chgData name="Giesler, Klara GIZ" userId="c8eb932e-4332-4c6e-8f25-88eb24c81eba" providerId="ADAL" clId="{7D897278-F88F-4B81-AA14-B3490AB1E9B8}" dt="2024-03-25T11:06:09.808" v="79"/>
          <ac:spMkLst>
            <pc:docMk/>
            <pc:sldMk cId="648465773" sldId="442"/>
            <ac:spMk id="105" creationId="{B8261192-E3D5-EF0F-B3FC-65FFC89F0F3B}"/>
          </ac:spMkLst>
        </pc:spChg>
        <pc:spChg chg="add mod">
          <ac:chgData name="Giesler, Klara GIZ" userId="c8eb932e-4332-4c6e-8f25-88eb24c81eba" providerId="ADAL" clId="{7D897278-F88F-4B81-AA14-B3490AB1E9B8}" dt="2024-03-25T11:06:09.808" v="79"/>
          <ac:spMkLst>
            <pc:docMk/>
            <pc:sldMk cId="648465773" sldId="442"/>
            <ac:spMk id="106" creationId="{884014B2-565E-CDAA-FC77-71AF855774DE}"/>
          </ac:spMkLst>
        </pc:spChg>
        <pc:spChg chg="add mod">
          <ac:chgData name="Giesler, Klara GIZ" userId="c8eb932e-4332-4c6e-8f25-88eb24c81eba" providerId="ADAL" clId="{7D897278-F88F-4B81-AA14-B3490AB1E9B8}" dt="2024-03-25T11:06:09.808" v="79"/>
          <ac:spMkLst>
            <pc:docMk/>
            <pc:sldMk cId="648465773" sldId="442"/>
            <ac:spMk id="107" creationId="{4CE2996A-F739-38C0-DCED-D28AD7E33EE4}"/>
          </ac:spMkLst>
        </pc:spChg>
        <pc:spChg chg="add mod">
          <ac:chgData name="Giesler, Klara GIZ" userId="c8eb932e-4332-4c6e-8f25-88eb24c81eba" providerId="ADAL" clId="{7D897278-F88F-4B81-AA14-B3490AB1E9B8}" dt="2024-03-25T11:06:09.808" v="79"/>
          <ac:spMkLst>
            <pc:docMk/>
            <pc:sldMk cId="648465773" sldId="442"/>
            <ac:spMk id="108" creationId="{BD87AB7F-E092-8F19-F811-6F1CE006D22B}"/>
          </ac:spMkLst>
        </pc:spChg>
        <pc:spChg chg="add mod">
          <ac:chgData name="Giesler, Klara GIZ" userId="c8eb932e-4332-4c6e-8f25-88eb24c81eba" providerId="ADAL" clId="{7D897278-F88F-4B81-AA14-B3490AB1E9B8}" dt="2024-03-25T11:06:23.155" v="82" actId="1076"/>
          <ac:spMkLst>
            <pc:docMk/>
            <pc:sldMk cId="648465773" sldId="442"/>
            <ac:spMk id="109" creationId="{3895CE32-B2E3-12ED-9E71-1E777A6B43DC}"/>
          </ac:spMkLst>
        </pc:spChg>
        <pc:spChg chg="add del mod">
          <ac:chgData name="Giesler, Klara GIZ" userId="c8eb932e-4332-4c6e-8f25-88eb24c81eba" providerId="ADAL" clId="{7D897278-F88F-4B81-AA14-B3490AB1E9B8}" dt="2024-03-25T11:06:34.278" v="84" actId="478"/>
          <ac:spMkLst>
            <pc:docMk/>
            <pc:sldMk cId="648465773" sldId="442"/>
            <ac:spMk id="110" creationId="{64E37CB9-4861-770F-B726-3667847359DB}"/>
          </ac:spMkLst>
        </pc:spChg>
        <pc:spChg chg="add mod">
          <ac:chgData name="Giesler, Klara GIZ" userId="c8eb932e-4332-4c6e-8f25-88eb24c81eba" providerId="ADAL" clId="{7D897278-F88F-4B81-AA14-B3490AB1E9B8}" dt="2024-03-25T11:06:49.904" v="87" actId="1076"/>
          <ac:spMkLst>
            <pc:docMk/>
            <pc:sldMk cId="648465773" sldId="442"/>
            <ac:spMk id="111" creationId="{46105C89-93B4-927D-F1A4-C1C322087C23}"/>
          </ac:spMkLst>
        </pc:spChg>
        <pc:spChg chg="add mod">
          <ac:chgData name="Giesler, Klara GIZ" userId="c8eb932e-4332-4c6e-8f25-88eb24c81eba" providerId="ADAL" clId="{7D897278-F88F-4B81-AA14-B3490AB1E9B8}" dt="2024-03-25T11:07:08.828" v="92" actId="1076"/>
          <ac:spMkLst>
            <pc:docMk/>
            <pc:sldMk cId="648465773" sldId="442"/>
            <ac:spMk id="112" creationId="{95DE40FD-D5C7-3DE7-13D5-287475707C0D}"/>
          </ac:spMkLst>
        </pc:spChg>
        <pc:spChg chg="add mod">
          <ac:chgData name="Giesler, Klara GIZ" userId="c8eb932e-4332-4c6e-8f25-88eb24c81eba" providerId="ADAL" clId="{7D897278-F88F-4B81-AA14-B3490AB1E9B8}" dt="2024-03-25T11:07:20.967" v="95" actId="1076"/>
          <ac:spMkLst>
            <pc:docMk/>
            <pc:sldMk cId="648465773" sldId="442"/>
            <ac:spMk id="113" creationId="{3791DBD6-4CD6-403D-1BB6-FEF54C335579}"/>
          </ac:spMkLst>
        </pc:spChg>
        <pc:spChg chg="add mod">
          <ac:chgData name="Giesler, Klara GIZ" userId="c8eb932e-4332-4c6e-8f25-88eb24c81eba" providerId="ADAL" clId="{7D897278-F88F-4B81-AA14-B3490AB1E9B8}" dt="2024-03-25T11:07:42.142" v="101" actId="1076"/>
          <ac:spMkLst>
            <pc:docMk/>
            <pc:sldMk cId="648465773" sldId="442"/>
            <ac:spMk id="114" creationId="{01E50C96-13E7-865A-3FA8-1785C4273F3B}"/>
          </ac:spMkLst>
        </pc:spChg>
        <pc:spChg chg="add mod">
          <ac:chgData name="Giesler, Klara GIZ" userId="c8eb932e-4332-4c6e-8f25-88eb24c81eba" providerId="ADAL" clId="{7D897278-F88F-4B81-AA14-B3490AB1E9B8}" dt="2024-03-25T11:08:07.269" v="106" actId="1076"/>
          <ac:spMkLst>
            <pc:docMk/>
            <pc:sldMk cId="648465773" sldId="442"/>
            <ac:spMk id="115" creationId="{D0EE6CDD-EA7A-FAF2-638B-0E4F9EEBD978}"/>
          </ac:spMkLst>
        </pc:spChg>
        <pc:spChg chg="add mod">
          <ac:chgData name="Giesler, Klara GIZ" userId="c8eb932e-4332-4c6e-8f25-88eb24c81eba" providerId="ADAL" clId="{7D897278-F88F-4B81-AA14-B3490AB1E9B8}" dt="2024-03-25T11:08:23.481" v="109" actId="1076"/>
          <ac:spMkLst>
            <pc:docMk/>
            <pc:sldMk cId="648465773" sldId="442"/>
            <ac:spMk id="116" creationId="{D2AA1A9B-8628-F378-1076-81916D317763}"/>
          </ac:spMkLst>
        </pc:spChg>
        <pc:spChg chg="add mod">
          <ac:chgData name="Giesler, Klara GIZ" userId="c8eb932e-4332-4c6e-8f25-88eb24c81eba" providerId="ADAL" clId="{7D897278-F88F-4B81-AA14-B3490AB1E9B8}" dt="2024-03-25T11:08:42.759" v="112" actId="1076"/>
          <ac:spMkLst>
            <pc:docMk/>
            <pc:sldMk cId="648465773" sldId="442"/>
            <ac:spMk id="117" creationId="{01057AA1-9EAB-6C26-8861-94CA45605A55}"/>
          </ac:spMkLst>
        </pc:spChg>
        <pc:spChg chg="add mod">
          <ac:chgData name="Giesler, Klara GIZ" userId="c8eb932e-4332-4c6e-8f25-88eb24c81eba" providerId="ADAL" clId="{7D897278-F88F-4B81-AA14-B3490AB1E9B8}" dt="2024-03-25T11:08:59.900" v="115" actId="1076"/>
          <ac:spMkLst>
            <pc:docMk/>
            <pc:sldMk cId="648465773" sldId="442"/>
            <ac:spMk id="118" creationId="{E156CB7F-4044-A75B-F6CE-EB34D5F09008}"/>
          </ac:spMkLst>
        </pc:spChg>
        <pc:spChg chg="add mod">
          <ac:chgData name="Giesler, Klara GIZ" userId="c8eb932e-4332-4c6e-8f25-88eb24c81eba" providerId="ADAL" clId="{7D897278-F88F-4B81-AA14-B3490AB1E9B8}" dt="2024-03-25T11:09:15.465" v="118" actId="1076"/>
          <ac:spMkLst>
            <pc:docMk/>
            <pc:sldMk cId="648465773" sldId="442"/>
            <ac:spMk id="119" creationId="{FDD10C91-3414-B1F0-B4FC-E16A62CD3E9B}"/>
          </ac:spMkLst>
        </pc:spChg>
        <pc:spChg chg="add mod">
          <ac:chgData name="Giesler, Klara GIZ" userId="c8eb932e-4332-4c6e-8f25-88eb24c81eba" providerId="ADAL" clId="{7D897278-F88F-4B81-AA14-B3490AB1E9B8}" dt="2024-03-25T11:09:31.848" v="121" actId="1076"/>
          <ac:spMkLst>
            <pc:docMk/>
            <pc:sldMk cId="648465773" sldId="442"/>
            <ac:spMk id="120" creationId="{0A95A56C-E0CF-3D8F-B0EF-CBCDAA14F716}"/>
          </ac:spMkLst>
        </pc:spChg>
        <pc:spChg chg="add mod">
          <ac:chgData name="Giesler, Klara GIZ" userId="c8eb932e-4332-4c6e-8f25-88eb24c81eba" providerId="ADAL" clId="{7D897278-F88F-4B81-AA14-B3490AB1E9B8}" dt="2024-03-25T11:09:49.280" v="130" actId="20577"/>
          <ac:spMkLst>
            <pc:docMk/>
            <pc:sldMk cId="648465773" sldId="442"/>
            <ac:spMk id="121" creationId="{D79AB6A4-B19D-59AE-4183-7AE010267D7C}"/>
          </ac:spMkLst>
        </pc:spChg>
        <pc:spChg chg="add mod">
          <ac:chgData name="Giesler, Klara GIZ" userId="c8eb932e-4332-4c6e-8f25-88eb24c81eba" providerId="ADAL" clId="{7D897278-F88F-4B81-AA14-B3490AB1E9B8}" dt="2024-03-25T11:10:02.907" v="139" actId="20577"/>
          <ac:spMkLst>
            <pc:docMk/>
            <pc:sldMk cId="648465773" sldId="442"/>
            <ac:spMk id="122" creationId="{268DC6E9-0FCA-A040-5F1C-73540EA80DA5}"/>
          </ac:spMkLst>
        </pc:spChg>
        <pc:spChg chg="add mod">
          <ac:chgData name="Giesler, Klara GIZ" userId="c8eb932e-4332-4c6e-8f25-88eb24c81eba" providerId="ADAL" clId="{7D897278-F88F-4B81-AA14-B3490AB1E9B8}" dt="2024-03-25T11:10:15.974" v="147" actId="20577"/>
          <ac:spMkLst>
            <pc:docMk/>
            <pc:sldMk cId="648465773" sldId="442"/>
            <ac:spMk id="123" creationId="{87AD2D08-31FA-305A-3BFF-1D69127A3957}"/>
          </ac:spMkLst>
        </pc:spChg>
        <pc:spChg chg="add mod">
          <ac:chgData name="Giesler, Klara GIZ" userId="c8eb932e-4332-4c6e-8f25-88eb24c81eba" providerId="ADAL" clId="{7D897278-F88F-4B81-AA14-B3490AB1E9B8}" dt="2024-03-25T11:10:36.840" v="157" actId="20577"/>
          <ac:spMkLst>
            <pc:docMk/>
            <pc:sldMk cId="648465773" sldId="442"/>
            <ac:spMk id="124" creationId="{D043FE0C-7C9F-2006-A9D8-D8F551B8453B}"/>
          </ac:spMkLst>
        </pc:spChg>
        <pc:spChg chg="add mod">
          <ac:chgData name="Giesler, Klara GIZ" userId="c8eb932e-4332-4c6e-8f25-88eb24c81eba" providerId="ADAL" clId="{7D897278-F88F-4B81-AA14-B3490AB1E9B8}" dt="2024-03-25T11:10:56.561" v="167" actId="20577"/>
          <ac:spMkLst>
            <pc:docMk/>
            <pc:sldMk cId="648465773" sldId="442"/>
            <ac:spMk id="125" creationId="{6A9C38CD-83A9-903B-7099-DB82596926F0}"/>
          </ac:spMkLst>
        </pc:spChg>
        <pc:spChg chg="add mod">
          <ac:chgData name="Giesler, Klara GIZ" userId="c8eb932e-4332-4c6e-8f25-88eb24c81eba" providerId="ADAL" clId="{7D897278-F88F-4B81-AA14-B3490AB1E9B8}" dt="2024-03-25T11:11:11.723" v="168"/>
          <ac:spMkLst>
            <pc:docMk/>
            <pc:sldMk cId="648465773" sldId="442"/>
            <ac:spMk id="126" creationId="{2EABA523-C91D-6CDA-7B20-6749481243C1}"/>
          </ac:spMkLst>
        </pc:spChg>
      </pc:sldChg>
      <pc:sldChg chg="addSp delSp modSp new mod">
        <pc:chgData name="Giesler, Klara GIZ" userId="c8eb932e-4332-4c6e-8f25-88eb24c81eba" providerId="ADAL" clId="{7D897278-F88F-4B81-AA14-B3490AB1E9B8}" dt="2024-03-25T11:16:52.723" v="336" actId="14100"/>
        <pc:sldMkLst>
          <pc:docMk/>
          <pc:sldMk cId="3031093495" sldId="443"/>
        </pc:sldMkLst>
        <pc:spChg chg="del">
          <ac:chgData name="Giesler, Klara GIZ" userId="c8eb932e-4332-4c6e-8f25-88eb24c81eba" providerId="ADAL" clId="{7D897278-F88F-4B81-AA14-B3490AB1E9B8}" dt="2024-03-25T11:13:53.955" v="209" actId="478"/>
          <ac:spMkLst>
            <pc:docMk/>
            <pc:sldMk cId="3031093495" sldId="443"/>
            <ac:spMk id="4" creationId="{3CE6089E-4FF3-FE10-2123-042D84DF164F}"/>
          </ac:spMkLst>
        </pc:spChg>
        <pc:spChg chg="del">
          <ac:chgData name="Giesler, Klara GIZ" userId="c8eb932e-4332-4c6e-8f25-88eb24c81eba" providerId="ADAL" clId="{7D897278-F88F-4B81-AA14-B3490AB1E9B8}" dt="2024-03-25T11:13:53.024" v="208" actId="478"/>
          <ac:spMkLst>
            <pc:docMk/>
            <pc:sldMk cId="3031093495" sldId="443"/>
            <ac:spMk id="5" creationId="{BAC478F1-C376-9424-03DD-25FF6AE81C3A}"/>
          </ac:spMkLst>
        </pc:spChg>
        <pc:spChg chg="del">
          <ac:chgData name="Giesler, Klara GIZ" userId="c8eb932e-4332-4c6e-8f25-88eb24c81eba" providerId="ADAL" clId="{7D897278-F88F-4B81-AA14-B3490AB1E9B8}" dt="2024-03-25T11:13:54.725" v="210" actId="478"/>
          <ac:spMkLst>
            <pc:docMk/>
            <pc:sldMk cId="3031093495" sldId="443"/>
            <ac:spMk id="6" creationId="{E5E641BB-36AE-B616-9D7C-F47320479BE4}"/>
          </ac:spMkLst>
        </pc:spChg>
        <pc:spChg chg="add mod">
          <ac:chgData name="Giesler, Klara GIZ" userId="c8eb932e-4332-4c6e-8f25-88eb24c81eba" providerId="ADAL" clId="{7D897278-F88F-4B81-AA14-B3490AB1E9B8}" dt="2024-03-25T11:13:55.885" v="211"/>
          <ac:spMkLst>
            <pc:docMk/>
            <pc:sldMk cId="3031093495" sldId="443"/>
            <ac:spMk id="7" creationId="{8570C145-76BF-CD78-90A3-19E97CA33475}"/>
          </ac:spMkLst>
        </pc:spChg>
        <pc:spChg chg="add del mod">
          <ac:chgData name="Giesler, Klara GIZ" userId="c8eb932e-4332-4c6e-8f25-88eb24c81eba" providerId="ADAL" clId="{7D897278-F88F-4B81-AA14-B3490AB1E9B8}" dt="2024-03-25T11:14:07.953" v="213" actId="478"/>
          <ac:spMkLst>
            <pc:docMk/>
            <pc:sldMk cId="3031093495" sldId="443"/>
            <ac:spMk id="8" creationId="{45CB63BC-CC53-3CA4-2DD4-41234703F36A}"/>
          </ac:spMkLst>
        </pc:spChg>
        <pc:spChg chg="add mod">
          <ac:chgData name="Giesler, Klara GIZ" userId="c8eb932e-4332-4c6e-8f25-88eb24c81eba" providerId="ADAL" clId="{7D897278-F88F-4B81-AA14-B3490AB1E9B8}" dt="2024-03-25T11:13:55.885" v="211"/>
          <ac:spMkLst>
            <pc:docMk/>
            <pc:sldMk cId="3031093495" sldId="443"/>
            <ac:spMk id="9" creationId="{260BAFD1-3E80-CDF0-0C53-10681A418B23}"/>
          </ac:spMkLst>
        </pc:spChg>
        <pc:spChg chg="add mod">
          <ac:chgData name="Giesler, Klara GIZ" userId="c8eb932e-4332-4c6e-8f25-88eb24c81eba" providerId="ADAL" clId="{7D897278-F88F-4B81-AA14-B3490AB1E9B8}" dt="2024-03-25T11:13:55.885" v="211"/>
          <ac:spMkLst>
            <pc:docMk/>
            <pc:sldMk cId="3031093495" sldId="443"/>
            <ac:spMk id="10" creationId="{F3834BA8-C96C-2CDA-704D-F789C8A400E2}"/>
          </ac:spMkLst>
        </pc:spChg>
        <pc:spChg chg="add mod">
          <ac:chgData name="Giesler, Klara GIZ" userId="c8eb932e-4332-4c6e-8f25-88eb24c81eba" providerId="ADAL" clId="{7D897278-F88F-4B81-AA14-B3490AB1E9B8}" dt="2024-03-25T11:14:28.009" v="230" actId="20577"/>
          <ac:spMkLst>
            <pc:docMk/>
            <pc:sldMk cId="3031093495" sldId="443"/>
            <ac:spMk id="11" creationId="{6F0D3EC9-24B8-C8BB-D1ED-91FF13B37396}"/>
          </ac:spMkLst>
        </pc:spChg>
        <pc:spChg chg="add mod">
          <ac:chgData name="Giesler, Klara GIZ" userId="c8eb932e-4332-4c6e-8f25-88eb24c81eba" providerId="ADAL" clId="{7D897278-F88F-4B81-AA14-B3490AB1E9B8}" dt="2024-03-25T11:13:55.885" v="211"/>
          <ac:spMkLst>
            <pc:docMk/>
            <pc:sldMk cId="3031093495" sldId="443"/>
            <ac:spMk id="12" creationId="{9F264D76-1FD1-F3BB-CC84-8327D4220F21}"/>
          </ac:spMkLst>
        </pc:spChg>
        <pc:spChg chg="add mod">
          <ac:chgData name="Giesler, Klara GIZ" userId="c8eb932e-4332-4c6e-8f25-88eb24c81eba" providerId="ADAL" clId="{7D897278-F88F-4B81-AA14-B3490AB1E9B8}" dt="2024-03-25T11:13:55.885" v="211"/>
          <ac:spMkLst>
            <pc:docMk/>
            <pc:sldMk cId="3031093495" sldId="443"/>
            <ac:spMk id="13" creationId="{A932D905-C09C-9F3B-8B96-FDEF8A9956F8}"/>
          </ac:spMkLst>
        </pc:spChg>
        <pc:spChg chg="add mod">
          <ac:chgData name="Giesler, Klara GIZ" userId="c8eb932e-4332-4c6e-8f25-88eb24c81eba" providerId="ADAL" clId="{7D897278-F88F-4B81-AA14-B3490AB1E9B8}" dt="2024-03-25T11:14:36.112" v="242" actId="20577"/>
          <ac:spMkLst>
            <pc:docMk/>
            <pc:sldMk cId="3031093495" sldId="443"/>
            <ac:spMk id="14" creationId="{2EB1C620-D827-F07F-08FB-4AA6B522BC1D}"/>
          </ac:spMkLst>
        </pc:spChg>
        <pc:spChg chg="add mod">
          <ac:chgData name="Giesler, Klara GIZ" userId="c8eb932e-4332-4c6e-8f25-88eb24c81eba" providerId="ADAL" clId="{7D897278-F88F-4B81-AA14-B3490AB1E9B8}" dt="2024-03-25T11:13:55.885" v="211"/>
          <ac:spMkLst>
            <pc:docMk/>
            <pc:sldMk cId="3031093495" sldId="443"/>
            <ac:spMk id="15" creationId="{82AFCB58-4C94-063A-BEF1-FAC2AF1E3EF1}"/>
          </ac:spMkLst>
        </pc:spChg>
        <pc:spChg chg="add mod">
          <ac:chgData name="Giesler, Klara GIZ" userId="c8eb932e-4332-4c6e-8f25-88eb24c81eba" providerId="ADAL" clId="{7D897278-F88F-4B81-AA14-B3490AB1E9B8}" dt="2024-03-25T11:13:55.885" v="211"/>
          <ac:spMkLst>
            <pc:docMk/>
            <pc:sldMk cId="3031093495" sldId="443"/>
            <ac:spMk id="16" creationId="{52E047EB-BB06-D75C-8454-2CFCB049B184}"/>
          </ac:spMkLst>
        </pc:spChg>
        <pc:spChg chg="add mod">
          <ac:chgData name="Giesler, Klara GIZ" userId="c8eb932e-4332-4c6e-8f25-88eb24c81eba" providerId="ADAL" clId="{7D897278-F88F-4B81-AA14-B3490AB1E9B8}" dt="2024-03-25T11:14:50.735" v="263" actId="20577"/>
          <ac:spMkLst>
            <pc:docMk/>
            <pc:sldMk cId="3031093495" sldId="443"/>
            <ac:spMk id="17" creationId="{CE595D75-75C4-4C19-6FB4-AF0F1F6E7F6C}"/>
          </ac:spMkLst>
        </pc:spChg>
        <pc:spChg chg="add mod">
          <ac:chgData name="Giesler, Klara GIZ" userId="c8eb932e-4332-4c6e-8f25-88eb24c81eba" providerId="ADAL" clId="{7D897278-F88F-4B81-AA14-B3490AB1E9B8}" dt="2024-03-25T11:13:55.885" v="211"/>
          <ac:spMkLst>
            <pc:docMk/>
            <pc:sldMk cId="3031093495" sldId="443"/>
            <ac:spMk id="18" creationId="{D0EC2826-8E8C-AF88-FCFE-B05D87ABE235}"/>
          </ac:spMkLst>
        </pc:spChg>
        <pc:spChg chg="add mod">
          <ac:chgData name="Giesler, Klara GIZ" userId="c8eb932e-4332-4c6e-8f25-88eb24c81eba" providerId="ADAL" clId="{7D897278-F88F-4B81-AA14-B3490AB1E9B8}" dt="2024-03-25T11:13:55.885" v="211"/>
          <ac:spMkLst>
            <pc:docMk/>
            <pc:sldMk cId="3031093495" sldId="443"/>
            <ac:spMk id="19" creationId="{1D477CC2-3683-2875-BF62-5ECF68E68C22}"/>
          </ac:spMkLst>
        </pc:spChg>
        <pc:spChg chg="add mod">
          <ac:chgData name="Giesler, Klara GIZ" userId="c8eb932e-4332-4c6e-8f25-88eb24c81eba" providerId="ADAL" clId="{7D897278-F88F-4B81-AA14-B3490AB1E9B8}" dt="2024-03-25T11:14:59.654" v="277" actId="14100"/>
          <ac:spMkLst>
            <pc:docMk/>
            <pc:sldMk cId="3031093495" sldId="443"/>
            <ac:spMk id="20" creationId="{11F4AAFF-C253-438F-51C6-FEFB0D196264}"/>
          </ac:spMkLst>
        </pc:spChg>
        <pc:spChg chg="add mod">
          <ac:chgData name="Giesler, Klara GIZ" userId="c8eb932e-4332-4c6e-8f25-88eb24c81eba" providerId="ADAL" clId="{7D897278-F88F-4B81-AA14-B3490AB1E9B8}" dt="2024-03-25T11:13:55.885" v="211"/>
          <ac:spMkLst>
            <pc:docMk/>
            <pc:sldMk cId="3031093495" sldId="443"/>
            <ac:spMk id="21" creationId="{770AE3CB-95AB-E2E1-A62D-8461E31E6B6F}"/>
          </ac:spMkLst>
        </pc:spChg>
        <pc:spChg chg="add mod">
          <ac:chgData name="Giesler, Klara GIZ" userId="c8eb932e-4332-4c6e-8f25-88eb24c81eba" providerId="ADAL" clId="{7D897278-F88F-4B81-AA14-B3490AB1E9B8}" dt="2024-03-25T11:13:55.885" v="211"/>
          <ac:spMkLst>
            <pc:docMk/>
            <pc:sldMk cId="3031093495" sldId="443"/>
            <ac:spMk id="22" creationId="{FD6D8C7E-1C1F-F389-6EC1-9347BA17C4F4}"/>
          </ac:spMkLst>
        </pc:spChg>
        <pc:spChg chg="add mod">
          <ac:chgData name="Giesler, Klara GIZ" userId="c8eb932e-4332-4c6e-8f25-88eb24c81eba" providerId="ADAL" clId="{7D897278-F88F-4B81-AA14-B3490AB1E9B8}" dt="2024-03-25T11:15:07.819" v="284" actId="14100"/>
          <ac:spMkLst>
            <pc:docMk/>
            <pc:sldMk cId="3031093495" sldId="443"/>
            <ac:spMk id="23" creationId="{072631AE-1C95-C08D-5A27-6A26BD9DD39C}"/>
          </ac:spMkLst>
        </pc:spChg>
        <pc:spChg chg="add mod">
          <ac:chgData name="Giesler, Klara GIZ" userId="c8eb932e-4332-4c6e-8f25-88eb24c81eba" providerId="ADAL" clId="{7D897278-F88F-4B81-AA14-B3490AB1E9B8}" dt="2024-03-25T11:13:55.885" v="211"/>
          <ac:spMkLst>
            <pc:docMk/>
            <pc:sldMk cId="3031093495" sldId="443"/>
            <ac:spMk id="24" creationId="{20CD2D7D-0841-5DFF-7C53-CD3947D54985}"/>
          </ac:spMkLst>
        </pc:spChg>
        <pc:spChg chg="add mod">
          <ac:chgData name="Giesler, Klara GIZ" userId="c8eb932e-4332-4c6e-8f25-88eb24c81eba" providerId="ADAL" clId="{7D897278-F88F-4B81-AA14-B3490AB1E9B8}" dt="2024-03-25T11:13:55.885" v="211"/>
          <ac:spMkLst>
            <pc:docMk/>
            <pc:sldMk cId="3031093495" sldId="443"/>
            <ac:spMk id="25" creationId="{83B1F983-E212-EA2A-7951-85E82AC4D026}"/>
          </ac:spMkLst>
        </pc:spChg>
        <pc:spChg chg="add mod">
          <ac:chgData name="Giesler, Klara GIZ" userId="c8eb932e-4332-4c6e-8f25-88eb24c81eba" providerId="ADAL" clId="{7D897278-F88F-4B81-AA14-B3490AB1E9B8}" dt="2024-03-25T11:15:25.118" v="297" actId="14100"/>
          <ac:spMkLst>
            <pc:docMk/>
            <pc:sldMk cId="3031093495" sldId="443"/>
            <ac:spMk id="26" creationId="{D9BD94DA-54BC-DF5E-B95B-3A36D03CE382}"/>
          </ac:spMkLst>
        </pc:spChg>
        <pc:spChg chg="add mod">
          <ac:chgData name="Giesler, Klara GIZ" userId="c8eb932e-4332-4c6e-8f25-88eb24c81eba" providerId="ADAL" clId="{7D897278-F88F-4B81-AA14-B3490AB1E9B8}" dt="2024-03-25T11:13:55.885" v="211"/>
          <ac:spMkLst>
            <pc:docMk/>
            <pc:sldMk cId="3031093495" sldId="443"/>
            <ac:spMk id="27" creationId="{C66F16FF-D5DA-412D-5EA3-E271FBF662F9}"/>
          </ac:spMkLst>
        </pc:spChg>
        <pc:spChg chg="add mod">
          <ac:chgData name="Giesler, Klara GIZ" userId="c8eb932e-4332-4c6e-8f25-88eb24c81eba" providerId="ADAL" clId="{7D897278-F88F-4B81-AA14-B3490AB1E9B8}" dt="2024-03-25T11:13:55.885" v="211"/>
          <ac:spMkLst>
            <pc:docMk/>
            <pc:sldMk cId="3031093495" sldId="443"/>
            <ac:spMk id="28" creationId="{9A651058-F349-E50D-3CCC-6C09DE4F1048}"/>
          </ac:spMkLst>
        </pc:spChg>
        <pc:spChg chg="add mod">
          <ac:chgData name="Giesler, Klara GIZ" userId="c8eb932e-4332-4c6e-8f25-88eb24c81eba" providerId="ADAL" clId="{7D897278-F88F-4B81-AA14-B3490AB1E9B8}" dt="2024-03-25T11:13:55.885" v="211"/>
          <ac:spMkLst>
            <pc:docMk/>
            <pc:sldMk cId="3031093495" sldId="443"/>
            <ac:spMk id="29" creationId="{C2348459-A26A-18D0-271C-CE8A69C070A2}"/>
          </ac:spMkLst>
        </pc:spChg>
        <pc:spChg chg="add mod">
          <ac:chgData name="Giesler, Klara GIZ" userId="c8eb932e-4332-4c6e-8f25-88eb24c81eba" providerId="ADAL" clId="{7D897278-F88F-4B81-AA14-B3490AB1E9B8}" dt="2024-03-25T11:13:55.885" v="211"/>
          <ac:spMkLst>
            <pc:docMk/>
            <pc:sldMk cId="3031093495" sldId="443"/>
            <ac:spMk id="30" creationId="{00D25005-2761-4A3E-0F37-F70802721046}"/>
          </ac:spMkLst>
        </pc:spChg>
        <pc:spChg chg="add mod">
          <ac:chgData name="Giesler, Klara GIZ" userId="c8eb932e-4332-4c6e-8f25-88eb24c81eba" providerId="ADAL" clId="{7D897278-F88F-4B81-AA14-B3490AB1E9B8}" dt="2024-03-25T11:16:05.163" v="326" actId="1076"/>
          <ac:spMkLst>
            <pc:docMk/>
            <pc:sldMk cId="3031093495" sldId="443"/>
            <ac:spMk id="31" creationId="{7A0ABEA2-4DDF-93E2-11F4-F49781916525}"/>
          </ac:spMkLst>
        </pc:spChg>
        <pc:spChg chg="add mod">
          <ac:chgData name="Giesler, Klara GIZ" userId="c8eb932e-4332-4c6e-8f25-88eb24c81eba" providerId="ADAL" clId="{7D897278-F88F-4B81-AA14-B3490AB1E9B8}" dt="2024-03-25T11:14:08.907" v="214"/>
          <ac:spMkLst>
            <pc:docMk/>
            <pc:sldMk cId="3031093495" sldId="443"/>
            <ac:spMk id="33" creationId="{0512FB13-04D7-2F24-AC20-3F0781C3A1A3}"/>
          </ac:spMkLst>
        </pc:spChg>
        <pc:spChg chg="add mod">
          <ac:chgData name="Giesler, Klara GIZ" userId="c8eb932e-4332-4c6e-8f25-88eb24c81eba" providerId="ADAL" clId="{7D897278-F88F-4B81-AA14-B3490AB1E9B8}" dt="2024-03-25T11:14:20.044" v="217" actId="1076"/>
          <ac:spMkLst>
            <pc:docMk/>
            <pc:sldMk cId="3031093495" sldId="443"/>
            <ac:spMk id="34" creationId="{BEC44F46-3206-5FB4-892D-4570566EB76C}"/>
          </ac:spMkLst>
        </pc:spChg>
        <pc:spChg chg="add mod">
          <ac:chgData name="Giesler, Klara GIZ" userId="c8eb932e-4332-4c6e-8f25-88eb24c81eba" providerId="ADAL" clId="{7D897278-F88F-4B81-AA14-B3490AB1E9B8}" dt="2024-03-25T11:16:17.848" v="330" actId="20577"/>
          <ac:spMkLst>
            <pc:docMk/>
            <pc:sldMk cId="3031093495" sldId="443"/>
            <ac:spMk id="35" creationId="{48807464-C74C-AD66-88F9-7004A5604EB6}"/>
          </ac:spMkLst>
        </pc:spChg>
        <pc:spChg chg="add mod">
          <ac:chgData name="Giesler, Klara GIZ" userId="c8eb932e-4332-4c6e-8f25-88eb24c81eba" providerId="ADAL" clId="{7D897278-F88F-4B81-AA14-B3490AB1E9B8}" dt="2024-03-25T11:16:52.723" v="336" actId="14100"/>
          <ac:spMkLst>
            <pc:docMk/>
            <pc:sldMk cId="3031093495" sldId="443"/>
            <ac:spMk id="36" creationId="{89F66F4E-F591-E145-CF7D-BFA8B0925A35}"/>
          </ac:spMkLst>
        </pc:spChg>
        <pc:spChg chg="add mod">
          <ac:chgData name="Giesler, Klara GIZ" userId="c8eb932e-4332-4c6e-8f25-88eb24c81eba" providerId="ADAL" clId="{7D897278-F88F-4B81-AA14-B3490AB1E9B8}" dt="2024-03-25T11:16:41.233" v="332"/>
          <ac:spMkLst>
            <pc:docMk/>
            <pc:sldMk cId="3031093495" sldId="443"/>
            <ac:spMk id="37" creationId="{E08548DD-BE3F-DE95-5A83-5E39FB3B17C1}"/>
          </ac:spMkLst>
        </pc:spChg>
        <pc:grpChg chg="add mod">
          <ac:chgData name="Giesler, Klara GIZ" userId="c8eb932e-4332-4c6e-8f25-88eb24c81eba" providerId="ADAL" clId="{7D897278-F88F-4B81-AA14-B3490AB1E9B8}" dt="2024-03-25T11:14:11.776" v="215" actId="1076"/>
          <ac:grpSpMkLst>
            <pc:docMk/>
            <pc:sldMk cId="3031093495" sldId="443"/>
            <ac:grpSpMk id="32" creationId="{328FD266-549C-38B0-E12D-A8F02E88C6A1}"/>
          </ac:grpSpMkLst>
        </pc:grpChg>
      </pc:sldChg>
    </pc:docChg>
  </pc:docChgLst>
  <pc:docChgLst>
    <pc:chgData name="Goehler-Robus, Mareike GIZ" userId="b4fba85d-2951-4230-a2b5-5a6502ef997a" providerId="ADAL" clId="{CA0C1E76-E748-4153-B819-2CEA4BFD688B}"/>
    <pc:docChg chg="modSld">
      <pc:chgData name="Goehler-Robus, Mareike GIZ" userId="b4fba85d-2951-4230-a2b5-5a6502ef997a" providerId="ADAL" clId="{CA0C1E76-E748-4153-B819-2CEA4BFD688B}" dt="2024-01-12T12:04:03.879" v="3" actId="20577"/>
      <pc:docMkLst>
        <pc:docMk/>
      </pc:docMkLst>
      <pc:sldChg chg="modSp mod">
        <pc:chgData name="Goehler-Robus, Mareike GIZ" userId="b4fba85d-2951-4230-a2b5-5a6502ef997a" providerId="ADAL" clId="{CA0C1E76-E748-4153-B819-2CEA4BFD688B}" dt="2024-01-12T12:04:03.879" v="3" actId="20577"/>
        <pc:sldMkLst>
          <pc:docMk/>
          <pc:sldMk cId="2032353021" sldId="260"/>
        </pc:sldMkLst>
        <pc:spChg chg="mod">
          <ac:chgData name="Goehler-Robus, Mareike GIZ" userId="b4fba85d-2951-4230-a2b5-5a6502ef997a" providerId="ADAL" clId="{CA0C1E76-E748-4153-B819-2CEA4BFD688B}" dt="2024-01-12T12:04:03.879" v="3" actId="20577"/>
          <ac:spMkLst>
            <pc:docMk/>
            <pc:sldMk cId="2032353021" sldId="260"/>
            <ac:spMk id="73" creationId="{00000000-0000-0000-0000-000000000000}"/>
          </ac:spMkLst>
        </pc:spChg>
      </pc:sldChg>
    </pc:docChg>
  </pc:docChgLst>
  <pc:docChgLst>
    <pc:chgData name="Bartscht, Torge GIZ" userId="d5258951-d2ab-4b81-a050-e3c38414b574" providerId="ADAL" clId="{B4AB03AD-FDF3-495C-9255-033FCFDCDC8E}"/>
    <pc:docChg chg="undo custSel modSld">
      <pc:chgData name="Bartscht, Torge GIZ" userId="d5258951-d2ab-4b81-a050-e3c38414b574" providerId="ADAL" clId="{B4AB03AD-FDF3-495C-9255-033FCFDCDC8E}" dt="2022-04-04T12:15:40.961" v="1351" actId="20577"/>
      <pc:docMkLst>
        <pc:docMk/>
      </pc:docMkLst>
      <pc:sldChg chg="modSp mod">
        <pc:chgData name="Bartscht, Torge GIZ" userId="d5258951-d2ab-4b81-a050-e3c38414b574" providerId="ADAL" clId="{B4AB03AD-FDF3-495C-9255-033FCFDCDC8E}" dt="2022-04-04T07:52:49.437" v="6" actId="20577"/>
        <pc:sldMkLst>
          <pc:docMk/>
          <pc:sldMk cId="4007732440" sldId="257"/>
        </pc:sldMkLst>
        <pc:spChg chg="mod">
          <ac:chgData name="Bartscht, Torge GIZ" userId="d5258951-d2ab-4b81-a050-e3c38414b574" providerId="ADAL" clId="{B4AB03AD-FDF3-495C-9255-033FCFDCDC8E}" dt="2022-04-04T07:52:49.437" v="6" actId="20577"/>
          <ac:spMkLst>
            <pc:docMk/>
            <pc:sldMk cId="4007732440" sldId="257"/>
            <ac:spMk id="3" creationId="{00000000-0000-0000-0000-000000000000}"/>
          </ac:spMkLst>
        </pc:spChg>
      </pc:sldChg>
      <pc:sldChg chg="addSp delSp modSp mod">
        <pc:chgData name="Bartscht, Torge GIZ" userId="d5258951-d2ab-4b81-a050-e3c38414b574" providerId="ADAL" clId="{B4AB03AD-FDF3-495C-9255-033FCFDCDC8E}" dt="2022-04-04T08:26:33.061" v="242" actId="1076"/>
        <pc:sldMkLst>
          <pc:docMk/>
          <pc:sldMk cId="2032353021" sldId="260"/>
        </pc:sldMkLst>
        <pc:spChg chg="add mod">
          <ac:chgData name="Bartscht, Torge GIZ" userId="d5258951-d2ab-4b81-a050-e3c38414b574" providerId="ADAL" clId="{B4AB03AD-FDF3-495C-9255-033FCFDCDC8E}" dt="2022-04-04T08:24:56.739" v="216" actId="1076"/>
          <ac:spMkLst>
            <pc:docMk/>
            <pc:sldMk cId="2032353021" sldId="260"/>
            <ac:spMk id="131" creationId="{36CA207B-6F31-4A30-B078-6952427C87C5}"/>
          </ac:spMkLst>
        </pc:spChg>
        <pc:spChg chg="add mod">
          <ac:chgData name="Bartscht, Torge GIZ" userId="d5258951-d2ab-4b81-a050-e3c38414b574" providerId="ADAL" clId="{B4AB03AD-FDF3-495C-9255-033FCFDCDC8E}" dt="2022-04-04T08:24:53.549" v="215" actId="1076"/>
          <ac:spMkLst>
            <pc:docMk/>
            <pc:sldMk cId="2032353021" sldId="260"/>
            <ac:spMk id="133" creationId="{18E04936-0080-4DD0-A5AE-20FAE79AA3EF}"/>
          </ac:spMkLst>
        </pc:spChg>
        <pc:spChg chg="add mod">
          <ac:chgData name="Bartscht, Torge GIZ" userId="d5258951-d2ab-4b81-a050-e3c38414b574" providerId="ADAL" clId="{B4AB03AD-FDF3-495C-9255-033FCFDCDC8E}" dt="2022-04-04T08:25:11.561" v="222" actId="1076"/>
          <ac:spMkLst>
            <pc:docMk/>
            <pc:sldMk cId="2032353021" sldId="260"/>
            <ac:spMk id="134" creationId="{0B1CC784-8EAC-4BC3-88B0-FD8A2A2DB557}"/>
          </ac:spMkLst>
        </pc:spChg>
        <pc:spChg chg="add del mod">
          <ac:chgData name="Bartscht, Torge GIZ" userId="d5258951-d2ab-4b81-a050-e3c38414b574" providerId="ADAL" clId="{B4AB03AD-FDF3-495C-9255-033FCFDCDC8E}" dt="2022-04-04T08:25:16.564" v="224"/>
          <ac:spMkLst>
            <pc:docMk/>
            <pc:sldMk cId="2032353021" sldId="260"/>
            <ac:spMk id="135" creationId="{E4E7F14B-320B-4AC6-8AA7-9A7F8105A9E0}"/>
          </ac:spMkLst>
        </pc:spChg>
        <pc:spChg chg="add del mod">
          <ac:chgData name="Bartscht, Torge GIZ" userId="d5258951-d2ab-4b81-a050-e3c38414b574" providerId="ADAL" clId="{B4AB03AD-FDF3-495C-9255-033FCFDCDC8E}" dt="2022-04-04T08:25:22.622" v="226"/>
          <ac:spMkLst>
            <pc:docMk/>
            <pc:sldMk cId="2032353021" sldId="260"/>
            <ac:spMk id="136" creationId="{53BB1742-FD3A-48A5-BB82-C5B5509B3125}"/>
          </ac:spMkLst>
        </pc:spChg>
        <pc:spChg chg="add mod">
          <ac:chgData name="Bartscht, Torge GIZ" userId="d5258951-d2ab-4b81-a050-e3c38414b574" providerId="ADAL" clId="{B4AB03AD-FDF3-495C-9255-033FCFDCDC8E}" dt="2022-04-04T08:25:36.277" v="234" actId="20577"/>
          <ac:spMkLst>
            <pc:docMk/>
            <pc:sldMk cId="2032353021" sldId="260"/>
            <ac:spMk id="137" creationId="{1A3A91A9-06E6-4897-94F9-598C865364EE}"/>
          </ac:spMkLst>
        </pc:spChg>
        <pc:spChg chg="add mod">
          <ac:chgData name="Bartscht, Torge GIZ" userId="d5258951-d2ab-4b81-a050-e3c38414b574" providerId="ADAL" clId="{B4AB03AD-FDF3-495C-9255-033FCFDCDC8E}" dt="2022-04-04T08:26:09.393" v="239" actId="1076"/>
          <ac:spMkLst>
            <pc:docMk/>
            <pc:sldMk cId="2032353021" sldId="260"/>
            <ac:spMk id="138" creationId="{8B744879-DA07-470D-A7F0-69445313D0C9}"/>
          </ac:spMkLst>
        </pc:spChg>
        <pc:spChg chg="add mod">
          <ac:chgData name="Bartscht, Torge GIZ" userId="d5258951-d2ab-4b81-a050-e3c38414b574" providerId="ADAL" clId="{B4AB03AD-FDF3-495C-9255-033FCFDCDC8E}" dt="2022-04-04T08:26:33.061" v="242" actId="1076"/>
          <ac:spMkLst>
            <pc:docMk/>
            <pc:sldMk cId="2032353021" sldId="260"/>
            <ac:spMk id="139" creationId="{AC514133-3EE6-4478-81FA-97E0F8F3D352}"/>
          </ac:spMkLst>
        </pc:spChg>
      </pc:sldChg>
      <pc:sldChg chg="modSp mod">
        <pc:chgData name="Bartscht, Torge GIZ" userId="d5258951-d2ab-4b81-a050-e3c38414b574" providerId="ADAL" clId="{B4AB03AD-FDF3-495C-9255-033FCFDCDC8E}" dt="2022-04-04T08:47:37.035" v="311" actId="207"/>
        <pc:sldMkLst>
          <pc:docMk/>
          <pc:sldMk cId="1614988386" sldId="339"/>
        </pc:sldMkLst>
        <pc:spChg chg="mod">
          <ac:chgData name="Bartscht, Torge GIZ" userId="d5258951-d2ab-4b81-a050-e3c38414b574" providerId="ADAL" clId="{B4AB03AD-FDF3-495C-9255-033FCFDCDC8E}" dt="2022-04-04T08:47:37.035" v="311" actId="207"/>
          <ac:spMkLst>
            <pc:docMk/>
            <pc:sldMk cId="1614988386" sldId="339"/>
            <ac:spMk id="5" creationId="{00000000-0000-0000-0000-000000000000}"/>
          </ac:spMkLst>
        </pc:spChg>
      </pc:sldChg>
      <pc:sldChg chg="modSp mod">
        <pc:chgData name="Bartscht, Torge GIZ" userId="d5258951-d2ab-4b81-a050-e3c38414b574" providerId="ADAL" clId="{B4AB03AD-FDF3-495C-9255-033FCFDCDC8E}" dt="2022-04-04T12:11:36.128" v="1297" actId="20577"/>
        <pc:sldMkLst>
          <pc:docMk/>
          <pc:sldMk cId="774026679" sldId="358"/>
        </pc:sldMkLst>
        <pc:spChg chg="mod">
          <ac:chgData name="Bartscht, Torge GIZ" userId="d5258951-d2ab-4b81-a050-e3c38414b574" providerId="ADAL" clId="{B4AB03AD-FDF3-495C-9255-033FCFDCDC8E}" dt="2022-04-04T08:08:03.805" v="54" actId="20577"/>
          <ac:spMkLst>
            <pc:docMk/>
            <pc:sldMk cId="774026679" sldId="358"/>
            <ac:spMk id="14" creationId="{00000000-0000-0000-0000-000000000000}"/>
          </ac:spMkLst>
        </pc:spChg>
        <pc:graphicFrameChg chg="mod">
          <ac:chgData name="Bartscht, Torge GIZ" userId="d5258951-d2ab-4b81-a050-e3c38414b574" providerId="ADAL" clId="{B4AB03AD-FDF3-495C-9255-033FCFDCDC8E}" dt="2022-04-04T12:11:36.128" v="1297" actId="20577"/>
          <ac:graphicFrameMkLst>
            <pc:docMk/>
            <pc:sldMk cId="774026679" sldId="358"/>
            <ac:graphicFrameMk id="8" creationId="{6F3A18D0-014F-478E-B373-8C3ED61B9055}"/>
          </ac:graphicFrameMkLst>
        </pc:graphicFrameChg>
      </pc:sldChg>
      <pc:sldChg chg="addSp delSp modSp mod">
        <pc:chgData name="Bartscht, Torge GIZ" userId="d5258951-d2ab-4b81-a050-e3c38414b574" providerId="ADAL" clId="{B4AB03AD-FDF3-495C-9255-033FCFDCDC8E}" dt="2022-04-04T08:09:28.932" v="65" actId="1076"/>
        <pc:sldMkLst>
          <pc:docMk/>
          <pc:sldMk cId="662560918" sldId="359"/>
        </pc:sldMkLst>
        <pc:spChg chg="mod">
          <ac:chgData name="Bartscht, Torge GIZ" userId="d5258951-d2ab-4b81-a050-e3c38414b574" providerId="ADAL" clId="{B4AB03AD-FDF3-495C-9255-033FCFDCDC8E}" dt="2022-04-04T08:08:48.642" v="61" actId="20577"/>
          <ac:spMkLst>
            <pc:docMk/>
            <pc:sldMk cId="662560918" sldId="359"/>
            <ac:spMk id="3" creationId="{CA4D759E-1246-4D27-9BF9-E131C41ED59F}"/>
          </ac:spMkLst>
        </pc:spChg>
        <pc:picChg chg="del">
          <ac:chgData name="Bartscht, Torge GIZ" userId="d5258951-d2ab-4b81-a050-e3c38414b574" providerId="ADAL" clId="{B4AB03AD-FDF3-495C-9255-033FCFDCDC8E}" dt="2022-04-04T08:09:16.001" v="62" actId="478"/>
          <ac:picMkLst>
            <pc:docMk/>
            <pc:sldMk cId="662560918" sldId="359"/>
            <ac:picMk id="4" creationId="{00000000-0000-0000-0000-000000000000}"/>
          </ac:picMkLst>
        </pc:picChg>
        <pc:picChg chg="add mod">
          <ac:chgData name="Bartscht, Torge GIZ" userId="d5258951-d2ab-4b81-a050-e3c38414b574" providerId="ADAL" clId="{B4AB03AD-FDF3-495C-9255-033FCFDCDC8E}" dt="2022-04-04T08:09:28.932" v="65" actId="1076"/>
          <ac:picMkLst>
            <pc:docMk/>
            <pc:sldMk cId="662560918" sldId="359"/>
            <ac:picMk id="6" creationId="{CC6B1747-7324-43BE-A94D-9A175486B9CD}"/>
          </ac:picMkLst>
        </pc:picChg>
      </pc:sldChg>
      <pc:sldChg chg="addSp delSp modSp mod">
        <pc:chgData name="Bartscht, Torge GIZ" userId="d5258951-d2ab-4b81-a050-e3c38414b574" providerId="ADAL" clId="{B4AB03AD-FDF3-495C-9255-033FCFDCDC8E}" dt="2022-04-04T08:10:49.930" v="89" actId="1076"/>
        <pc:sldMkLst>
          <pc:docMk/>
          <pc:sldMk cId="194274286" sldId="373"/>
        </pc:sldMkLst>
        <pc:spChg chg="mod">
          <ac:chgData name="Bartscht, Torge GIZ" userId="d5258951-d2ab-4b81-a050-e3c38414b574" providerId="ADAL" clId="{B4AB03AD-FDF3-495C-9255-033FCFDCDC8E}" dt="2022-04-04T08:10:05.574" v="78" actId="20577"/>
          <ac:spMkLst>
            <pc:docMk/>
            <pc:sldMk cId="194274286" sldId="373"/>
            <ac:spMk id="2" creationId="{00000000-0000-0000-0000-000000000000}"/>
          </ac:spMkLst>
        </pc:spChg>
        <pc:grpChg chg="mod">
          <ac:chgData name="Bartscht, Torge GIZ" userId="d5258951-d2ab-4b81-a050-e3c38414b574" providerId="ADAL" clId="{B4AB03AD-FDF3-495C-9255-033FCFDCDC8E}" dt="2022-04-04T08:10:45.958" v="88" actId="1076"/>
          <ac:grpSpMkLst>
            <pc:docMk/>
            <pc:sldMk cId="194274286" sldId="373"/>
            <ac:grpSpMk id="9" creationId="{8C44690E-1724-46EA-AE08-C98700D4A7F7}"/>
          </ac:grpSpMkLst>
        </pc:grpChg>
        <pc:grpChg chg="mod">
          <ac:chgData name="Bartscht, Torge GIZ" userId="d5258951-d2ab-4b81-a050-e3c38414b574" providerId="ADAL" clId="{B4AB03AD-FDF3-495C-9255-033FCFDCDC8E}" dt="2022-04-04T08:10:23.536" v="82" actId="478"/>
          <ac:grpSpMkLst>
            <pc:docMk/>
            <pc:sldMk cId="194274286" sldId="373"/>
            <ac:grpSpMk id="39" creationId="{0F29DD80-14CC-40CF-840A-17DE587407C0}"/>
          </ac:grpSpMkLst>
        </pc:grpChg>
        <pc:picChg chg="mod">
          <ac:chgData name="Bartscht, Torge GIZ" userId="d5258951-d2ab-4b81-a050-e3c38414b574" providerId="ADAL" clId="{B4AB03AD-FDF3-495C-9255-033FCFDCDC8E}" dt="2022-04-04T08:10:49.930" v="89" actId="1076"/>
          <ac:picMkLst>
            <pc:docMk/>
            <pc:sldMk cId="194274286" sldId="373"/>
            <ac:picMk id="6" creationId="{4BDB851B-39B8-4EA4-B271-F8CFAD369916}"/>
          </ac:picMkLst>
        </pc:picChg>
        <pc:picChg chg="del">
          <ac:chgData name="Bartscht, Torge GIZ" userId="d5258951-d2ab-4b81-a050-e3c38414b574" providerId="ADAL" clId="{B4AB03AD-FDF3-495C-9255-033FCFDCDC8E}" dt="2022-04-04T08:10:11.085" v="79" actId="478"/>
          <ac:picMkLst>
            <pc:docMk/>
            <pc:sldMk cId="194274286" sldId="373"/>
            <ac:picMk id="10" creationId="{00000000-0000-0000-0000-000000000000}"/>
          </ac:picMkLst>
        </pc:picChg>
        <pc:picChg chg="del">
          <ac:chgData name="Bartscht, Torge GIZ" userId="d5258951-d2ab-4b81-a050-e3c38414b574" providerId="ADAL" clId="{B4AB03AD-FDF3-495C-9255-033FCFDCDC8E}" dt="2022-04-04T08:10:17.511" v="81" actId="478"/>
          <ac:picMkLst>
            <pc:docMk/>
            <pc:sldMk cId="194274286" sldId="373"/>
            <ac:picMk id="19" creationId="{00000000-0000-0000-0000-000000000000}"/>
          </ac:picMkLst>
        </pc:picChg>
        <pc:picChg chg="add mod">
          <ac:chgData name="Bartscht, Torge GIZ" userId="d5258951-d2ab-4b81-a050-e3c38414b574" providerId="ADAL" clId="{B4AB03AD-FDF3-495C-9255-033FCFDCDC8E}" dt="2022-04-04T08:10:32.110" v="84" actId="1076"/>
          <ac:picMkLst>
            <pc:docMk/>
            <pc:sldMk cId="194274286" sldId="373"/>
            <ac:picMk id="32" creationId="{0C5271F1-6B5E-4854-84A9-97D7ED20C6F8}"/>
          </ac:picMkLst>
        </pc:picChg>
        <pc:picChg chg="add mod">
          <ac:chgData name="Bartscht, Torge GIZ" userId="d5258951-d2ab-4b81-a050-e3c38414b574" providerId="ADAL" clId="{B4AB03AD-FDF3-495C-9255-033FCFDCDC8E}" dt="2022-04-04T08:10:39.908" v="86" actId="1076"/>
          <ac:picMkLst>
            <pc:docMk/>
            <pc:sldMk cId="194274286" sldId="373"/>
            <ac:picMk id="33" creationId="{EFF2EDDF-6F97-40AC-94AB-F9FB8FC61B1B}"/>
          </ac:picMkLst>
        </pc:picChg>
        <pc:picChg chg="del">
          <ac:chgData name="Bartscht, Torge GIZ" userId="d5258951-d2ab-4b81-a050-e3c38414b574" providerId="ADAL" clId="{B4AB03AD-FDF3-495C-9255-033FCFDCDC8E}" dt="2022-04-04T08:10:13.551" v="80" actId="478"/>
          <ac:picMkLst>
            <pc:docMk/>
            <pc:sldMk cId="194274286" sldId="373"/>
            <ac:picMk id="34" creationId="{6CAE629E-447E-41CC-BFED-AFDAF9E65AA4}"/>
          </ac:picMkLst>
        </pc:picChg>
        <pc:picChg chg="add mod">
          <ac:chgData name="Bartscht, Torge GIZ" userId="d5258951-d2ab-4b81-a050-e3c38414b574" providerId="ADAL" clId="{B4AB03AD-FDF3-495C-9255-033FCFDCDC8E}" dt="2022-04-04T08:10:44.270" v="87"/>
          <ac:picMkLst>
            <pc:docMk/>
            <pc:sldMk cId="194274286" sldId="373"/>
            <ac:picMk id="36" creationId="{5115DCC2-8530-464A-B0A7-93A021BFA4F5}"/>
          </ac:picMkLst>
        </pc:picChg>
        <pc:picChg chg="mod">
          <ac:chgData name="Bartscht, Torge GIZ" userId="d5258951-d2ab-4b81-a050-e3c38414b574" providerId="ADAL" clId="{B4AB03AD-FDF3-495C-9255-033FCFDCDC8E}" dt="2022-04-04T08:10:23.536" v="82" actId="478"/>
          <ac:picMkLst>
            <pc:docMk/>
            <pc:sldMk cId="194274286" sldId="373"/>
            <ac:picMk id="40" creationId="{495C4211-6731-4E3A-B19F-52ACB5777769}"/>
          </ac:picMkLst>
        </pc:picChg>
        <pc:picChg chg="mod">
          <ac:chgData name="Bartscht, Torge GIZ" userId="d5258951-d2ab-4b81-a050-e3c38414b574" providerId="ADAL" clId="{B4AB03AD-FDF3-495C-9255-033FCFDCDC8E}" dt="2022-04-04T08:10:23.536" v="82" actId="478"/>
          <ac:picMkLst>
            <pc:docMk/>
            <pc:sldMk cId="194274286" sldId="373"/>
            <ac:picMk id="41" creationId="{7FDB63D1-C301-4AAA-9844-6742F1930803}"/>
          </ac:picMkLst>
        </pc:picChg>
        <pc:picChg chg="mod">
          <ac:chgData name="Bartscht, Torge GIZ" userId="d5258951-d2ab-4b81-a050-e3c38414b574" providerId="ADAL" clId="{B4AB03AD-FDF3-495C-9255-033FCFDCDC8E}" dt="2022-04-04T08:10:23.536" v="82" actId="478"/>
          <ac:picMkLst>
            <pc:docMk/>
            <pc:sldMk cId="194274286" sldId="373"/>
            <ac:picMk id="42" creationId="{82A49EB8-EC7D-4F54-A7B0-81EE48C73C2C}"/>
          </ac:picMkLst>
        </pc:picChg>
        <pc:picChg chg="mod">
          <ac:chgData name="Bartscht, Torge GIZ" userId="d5258951-d2ab-4b81-a050-e3c38414b574" providerId="ADAL" clId="{B4AB03AD-FDF3-495C-9255-033FCFDCDC8E}" dt="2022-04-04T08:10:23.536" v="82" actId="478"/>
          <ac:picMkLst>
            <pc:docMk/>
            <pc:sldMk cId="194274286" sldId="373"/>
            <ac:picMk id="43" creationId="{1AEE68C6-2DE5-41F8-815B-7D53E9A5B24C}"/>
          </ac:picMkLst>
        </pc:picChg>
        <pc:picChg chg="del">
          <ac:chgData name="Bartscht, Torge GIZ" userId="d5258951-d2ab-4b81-a050-e3c38414b574" providerId="ADAL" clId="{B4AB03AD-FDF3-495C-9255-033FCFDCDC8E}" dt="2022-04-04T08:10:23.536" v="82" actId="478"/>
          <ac:picMkLst>
            <pc:docMk/>
            <pc:sldMk cId="194274286" sldId="373"/>
            <ac:picMk id="44" creationId="{8FD3D598-240F-4A45-AC2D-6D61D10431E0}"/>
          </ac:picMkLst>
        </pc:picChg>
        <pc:picChg chg="mod">
          <ac:chgData name="Bartscht, Torge GIZ" userId="d5258951-d2ab-4b81-a050-e3c38414b574" providerId="ADAL" clId="{B4AB03AD-FDF3-495C-9255-033FCFDCDC8E}" dt="2022-04-04T08:10:23.536" v="82" actId="478"/>
          <ac:picMkLst>
            <pc:docMk/>
            <pc:sldMk cId="194274286" sldId="373"/>
            <ac:picMk id="45" creationId="{D29393A1-598A-4AD4-BC90-B995D7E00F58}"/>
          </ac:picMkLst>
        </pc:picChg>
      </pc:sldChg>
      <pc:sldChg chg="addSp modSp mod">
        <pc:chgData name="Bartscht, Torge GIZ" userId="d5258951-d2ab-4b81-a050-e3c38414b574" providerId="ADAL" clId="{B4AB03AD-FDF3-495C-9255-033FCFDCDC8E}" dt="2022-04-04T08:24:07.701" v="212" actId="207"/>
        <pc:sldMkLst>
          <pc:docMk/>
          <pc:sldMk cId="2561557460" sldId="379"/>
        </pc:sldMkLst>
        <pc:spChg chg="mod">
          <ac:chgData name="Bartscht, Torge GIZ" userId="d5258951-d2ab-4b81-a050-e3c38414b574" providerId="ADAL" clId="{B4AB03AD-FDF3-495C-9255-033FCFDCDC8E}" dt="2022-04-04T08:24:07.701" v="212" actId="207"/>
          <ac:spMkLst>
            <pc:docMk/>
            <pc:sldMk cId="2561557460" sldId="379"/>
            <ac:spMk id="4" creationId="{00000000-0000-0000-0000-000000000000}"/>
          </ac:spMkLst>
        </pc:spChg>
        <pc:spChg chg="mod">
          <ac:chgData name="Bartscht, Torge GIZ" userId="d5258951-d2ab-4b81-a050-e3c38414b574" providerId="ADAL" clId="{B4AB03AD-FDF3-495C-9255-033FCFDCDC8E}" dt="2022-04-04T08:24:00.289" v="211" actId="207"/>
          <ac:spMkLst>
            <pc:docMk/>
            <pc:sldMk cId="2561557460" sldId="379"/>
            <ac:spMk id="5" creationId="{00000000-0000-0000-0000-000000000000}"/>
          </ac:spMkLst>
        </pc:spChg>
        <pc:spChg chg="mod">
          <ac:chgData name="Bartscht, Torge GIZ" userId="d5258951-d2ab-4b81-a050-e3c38414b574" providerId="ADAL" clId="{B4AB03AD-FDF3-495C-9255-033FCFDCDC8E}" dt="2022-04-04T08:23:43.244" v="210" actId="1076"/>
          <ac:spMkLst>
            <pc:docMk/>
            <pc:sldMk cId="2561557460" sldId="379"/>
            <ac:spMk id="6" creationId="{00000000-0000-0000-0000-000000000000}"/>
          </ac:spMkLst>
        </pc:spChg>
        <pc:spChg chg="mod">
          <ac:chgData name="Bartscht, Torge GIZ" userId="d5258951-d2ab-4b81-a050-e3c38414b574" providerId="ADAL" clId="{B4AB03AD-FDF3-495C-9255-033FCFDCDC8E}" dt="2022-04-04T08:21:47.231" v="201" actId="1076"/>
          <ac:spMkLst>
            <pc:docMk/>
            <pc:sldMk cId="2561557460" sldId="379"/>
            <ac:spMk id="8" creationId="{00000000-0000-0000-0000-000000000000}"/>
          </ac:spMkLst>
        </pc:spChg>
        <pc:spChg chg="add mod">
          <ac:chgData name="Bartscht, Torge GIZ" userId="d5258951-d2ab-4b81-a050-e3c38414b574" providerId="ADAL" clId="{B4AB03AD-FDF3-495C-9255-033FCFDCDC8E}" dt="2022-04-04T08:21:54.696" v="203" actId="1076"/>
          <ac:spMkLst>
            <pc:docMk/>
            <pc:sldMk cId="2561557460" sldId="379"/>
            <ac:spMk id="9" creationId="{4A3E9EEB-F6CE-4EC3-AF4E-531934134EE6}"/>
          </ac:spMkLst>
        </pc:spChg>
        <pc:spChg chg="add mod">
          <ac:chgData name="Bartscht, Torge GIZ" userId="d5258951-d2ab-4b81-a050-e3c38414b574" providerId="ADAL" clId="{B4AB03AD-FDF3-495C-9255-033FCFDCDC8E}" dt="2022-04-04T08:23:35.686" v="209" actId="1076"/>
          <ac:spMkLst>
            <pc:docMk/>
            <pc:sldMk cId="2561557460" sldId="379"/>
            <ac:spMk id="11" creationId="{C7163B50-DCF4-42D1-A512-71A42F5E3EEF}"/>
          </ac:spMkLst>
        </pc:spChg>
        <pc:graphicFrameChg chg="mod">
          <ac:chgData name="Bartscht, Torge GIZ" userId="d5258951-d2ab-4b81-a050-e3c38414b574" providerId="ADAL" clId="{B4AB03AD-FDF3-495C-9255-033FCFDCDC8E}" dt="2022-04-04T08:21:15.374" v="196" actId="108"/>
          <ac:graphicFrameMkLst>
            <pc:docMk/>
            <pc:sldMk cId="2561557460" sldId="379"/>
            <ac:graphicFrameMk id="10" creationId="{00000000-0000-0000-0000-000000000000}"/>
          </ac:graphicFrameMkLst>
        </pc:graphicFrameChg>
      </pc:sldChg>
      <pc:sldChg chg="addSp delSp modSp mod">
        <pc:chgData name="Bartscht, Torge GIZ" userId="d5258951-d2ab-4b81-a050-e3c38414b574" providerId="ADAL" clId="{B4AB03AD-FDF3-495C-9255-033FCFDCDC8E}" dt="2022-04-04T08:12:26.482" v="96" actId="1076"/>
        <pc:sldMkLst>
          <pc:docMk/>
          <pc:sldMk cId="2242257251" sldId="382"/>
        </pc:sldMkLst>
        <pc:picChg chg="del">
          <ac:chgData name="Bartscht, Torge GIZ" userId="d5258951-d2ab-4b81-a050-e3c38414b574" providerId="ADAL" clId="{B4AB03AD-FDF3-495C-9255-033FCFDCDC8E}" dt="2022-04-04T08:12:14.970" v="91" actId="478"/>
          <ac:picMkLst>
            <pc:docMk/>
            <pc:sldMk cId="2242257251" sldId="382"/>
            <ac:picMk id="4" creationId="{00000000-0000-0000-0000-000000000000}"/>
          </ac:picMkLst>
        </pc:picChg>
        <pc:picChg chg="mod">
          <ac:chgData name="Bartscht, Torge GIZ" userId="d5258951-d2ab-4b81-a050-e3c38414b574" providerId="ADAL" clId="{B4AB03AD-FDF3-495C-9255-033FCFDCDC8E}" dt="2022-04-04T08:12:20.397" v="94" actId="1076"/>
          <ac:picMkLst>
            <pc:docMk/>
            <pc:sldMk cId="2242257251" sldId="382"/>
            <ac:picMk id="9" creationId="{E21C94E5-1B9F-424C-9011-AFCC1DD80222}"/>
          </ac:picMkLst>
        </pc:picChg>
        <pc:picChg chg="mod">
          <ac:chgData name="Bartscht, Torge GIZ" userId="d5258951-d2ab-4b81-a050-e3c38414b574" providerId="ADAL" clId="{B4AB03AD-FDF3-495C-9255-033FCFDCDC8E}" dt="2022-04-04T08:12:18.894" v="93" actId="1076"/>
          <ac:picMkLst>
            <pc:docMk/>
            <pc:sldMk cId="2242257251" sldId="382"/>
            <ac:picMk id="11" creationId="{00000000-0000-0000-0000-000000000000}"/>
          </ac:picMkLst>
        </pc:picChg>
        <pc:picChg chg="del">
          <ac:chgData name="Bartscht, Torge GIZ" userId="d5258951-d2ab-4b81-a050-e3c38414b574" providerId="ADAL" clId="{B4AB03AD-FDF3-495C-9255-033FCFDCDC8E}" dt="2022-04-04T08:12:12.945" v="90" actId="478"/>
          <ac:picMkLst>
            <pc:docMk/>
            <pc:sldMk cId="2242257251" sldId="382"/>
            <ac:picMk id="12" creationId="{53C588F3-3ADD-4238-BD2A-AB48F7EDDA64}"/>
          </ac:picMkLst>
        </pc:picChg>
        <pc:picChg chg="mod">
          <ac:chgData name="Bartscht, Torge GIZ" userId="d5258951-d2ab-4b81-a050-e3c38414b574" providerId="ADAL" clId="{B4AB03AD-FDF3-495C-9255-033FCFDCDC8E}" dt="2022-04-04T08:12:17.090" v="92" actId="1076"/>
          <ac:picMkLst>
            <pc:docMk/>
            <pc:sldMk cId="2242257251" sldId="382"/>
            <ac:picMk id="13" creationId="{F2162C0D-3148-4B3F-BF24-37B0BC27C25E}"/>
          </ac:picMkLst>
        </pc:picChg>
        <pc:picChg chg="add mod">
          <ac:chgData name="Bartscht, Torge GIZ" userId="d5258951-d2ab-4b81-a050-e3c38414b574" providerId="ADAL" clId="{B4AB03AD-FDF3-495C-9255-033FCFDCDC8E}" dt="2022-04-04T08:12:26.482" v="96" actId="1076"/>
          <ac:picMkLst>
            <pc:docMk/>
            <pc:sldMk cId="2242257251" sldId="382"/>
            <ac:picMk id="14" creationId="{6E3A166F-173C-4952-A556-E76AECD0D67D}"/>
          </ac:picMkLst>
        </pc:picChg>
      </pc:sldChg>
      <pc:sldChg chg="modSp mod">
        <pc:chgData name="Bartscht, Torge GIZ" userId="d5258951-d2ab-4b81-a050-e3c38414b574" providerId="ADAL" clId="{B4AB03AD-FDF3-495C-9255-033FCFDCDC8E}" dt="2022-04-04T08:46:30.120" v="307"/>
        <pc:sldMkLst>
          <pc:docMk/>
          <pc:sldMk cId="2142322591" sldId="383"/>
        </pc:sldMkLst>
        <pc:spChg chg="mod">
          <ac:chgData name="Bartscht, Torge GIZ" userId="d5258951-d2ab-4b81-a050-e3c38414b574" providerId="ADAL" clId="{B4AB03AD-FDF3-495C-9255-033FCFDCDC8E}" dt="2022-04-04T08:45:30.842" v="280" actId="20577"/>
          <ac:spMkLst>
            <pc:docMk/>
            <pc:sldMk cId="2142322591" sldId="383"/>
            <ac:spMk id="2" creationId="{00000000-0000-0000-0000-000000000000}"/>
          </ac:spMkLst>
        </pc:spChg>
        <pc:spChg chg="mod">
          <ac:chgData name="Bartscht, Torge GIZ" userId="d5258951-d2ab-4b81-a050-e3c38414b574" providerId="ADAL" clId="{B4AB03AD-FDF3-495C-9255-033FCFDCDC8E}" dt="2022-04-04T08:45:46.944" v="285" actId="20577"/>
          <ac:spMkLst>
            <pc:docMk/>
            <pc:sldMk cId="2142322591" sldId="383"/>
            <ac:spMk id="6" creationId="{00000000-0000-0000-0000-000000000000}"/>
          </ac:spMkLst>
        </pc:spChg>
        <pc:graphicFrameChg chg="mod">
          <ac:chgData name="Bartscht, Torge GIZ" userId="d5258951-d2ab-4b81-a050-e3c38414b574" providerId="ADAL" clId="{B4AB03AD-FDF3-495C-9255-033FCFDCDC8E}" dt="2022-04-04T08:46:30.120" v="307"/>
          <ac:graphicFrameMkLst>
            <pc:docMk/>
            <pc:sldMk cId="2142322591" sldId="383"/>
            <ac:graphicFrameMk id="10" creationId="{00000000-0000-0000-0000-000000000000}"/>
          </ac:graphicFrameMkLst>
        </pc:graphicFrameChg>
      </pc:sldChg>
      <pc:sldChg chg="modSp mod">
        <pc:chgData name="Bartscht, Torge GIZ" userId="d5258951-d2ab-4b81-a050-e3c38414b574" providerId="ADAL" clId="{B4AB03AD-FDF3-495C-9255-033FCFDCDC8E}" dt="2022-04-04T08:06:51.949" v="50" actId="3626"/>
        <pc:sldMkLst>
          <pc:docMk/>
          <pc:sldMk cId="2799073696" sldId="389"/>
        </pc:sldMkLst>
        <pc:spChg chg="mod">
          <ac:chgData name="Bartscht, Torge GIZ" userId="d5258951-d2ab-4b81-a050-e3c38414b574" providerId="ADAL" clId="{B4AB03AD-FDF3-495C-9255-033FCFDCDC8E}" dt="2022-04-04T08:06:51.949" v="50" actId="3626"/>
          <ac:spMkLst>
            <pc:docMk/>
            <pc:sldMk cId="2799073696" sldId="389"/>
            <ac:spMk id="6" creationId="{00000000-0000-0000-0000-000000000000}"/>
          </ac:spMkLst>
        </pc:spChg>
      </pc:sldChg>
      <pc:sldChg chg="addSp delSp modSp mod">
        <pc:chgData name="Bartscht, Torge GIZ" userId="d5258951-d2ab-4b81-a050-e3c38414b574" providerId="ADAL" clId="{B4AB03AD-FDF3-495C-9255-033FCFDCDC8E}" dt="2022-04-04T08:45:07.559" v="274" actId="1076"/>
        <pc:sldMkLst>
          <pc:docMk/>
          <pc:sldMk cId="1921506058" sldId="390"/>
        </pc:sldMkLst>
        <pc:spChg chg="del">
          <ac:chgData name="Bartscht, Torge GIZ" userId="d5258951-d2ab-4b81-a050-e3c38414b574" providerId="ADAL" clId="{B4AB03AD-FDF3-495C-9255-033FCFDCDC8E}" dt="2022-04-04T08:44:45.642" v="268" actId="478"/>
          <ac:spMkLst>
            <pc:docMk/>
            <pc:sldMk cId="1921506058" sldId="390"/>
            <ac:spMk id="18" creationId="{774DA511-B8DF-412F-91FB-E988AAECC2E5}"/>
          </ac:spMkLst>
        </pc:spChg>
        <pc:spChg chg="del mod">
          <ac:chgData name="Bartscht, Torge GIZ" userId="d5258951-d2ab-4b81-a050-e3c38414b574" providerId="ADAL" clId="{B4AB03AD-FDF3-495C-9255-033FCFDCDC8E}" dt="2022-04-04T08:44:50.986" v="270" actId="478"/>
          <ac:spMkLst>
            <pc:docMk/>
            <pc:sldMk cId="1921506058" sldId="390"/>
            <ac:spMk id="19" creationId="{C4EF97B4-7324-4144-A189-C1892966F03E}"/>
          </ac:spMkLst>
        </pc:spChg>
        <pc:spChg chg="add mod">
          <ac:chgData name="Bartscht, Torge GIZ" userId="d5258951-d2ab-4b81-a050-e3c38414b574" providerId="ADAL" clId="{B4AB03AD-FDF3-495C-9255-033FCFDCDC8E}" dt="2022-04-04T08:44:03.910" v="265" actId="1076"/>
          <ac:spMkLst>
            <pc:docMk/>
            <pc:sldMk cId="1921506058" sldId="390"/>
            <ac:spMk id="20" creationId="{07AA9B78-0296-4318-8679-3B1EED13D14A}"/>
          </ac:spMkLst>
        </pc:spChg>
        <pc:spChg chg="mod">
          <ac:chgData name="Bartscht, Torge GIZ" userId="d5258951-d2ab-4b81-a050-e3c38414b574" providerId="ADAL" clId="{B4AB03AD-FDF3-495C-9255-033FCFDCDC8E}" dt="2022-04-04T08:45:05.471" v="273" actId="1076"/>
          <ac:spMkLst>
            <pc:docMk/>
            <pc:sldMk cId="1921506058" sldId="390"/>
            <ac:spMk id="22" creationId="{D19AE058-2F32-4E26-B2FD-FD413FA91DBC}"/>
          </ac:spMkLst>
        </pc:spChg>
        <pc:spChg chg="mod">
          <ac:chgData name="Bartscht, Torge GIZ" userId="d5258951-d2ab-4b81-a050-e3c38414b574" providerId="ADAL" clId="{B4AB03AD-FDF3-495C-9255-033FCFDCDC8E}" dt="2022-04-04T08:45:07.559" v="274" actId="1076"/>
          <ac:spMkLst>
            <pc:docMk/>
            <pc:sldMk cId="1921506058" sldId="390"/>
            <ac:spMk id="23" creationId="{0A1C7239-98E1-448D-AAE0-5ADEBFD2B549}"/>
          </ac:spMkLst>
        </pc:spChg>
        <pc:spChg chg="mod">
          <ac:chgData name="Bartscht, Torge GIZ" userId="d5258951-d2ab-4b81-a050-e3c38414b574" providerId="ADAL" clId="{B4AB03AD-FDF3-495C-9255-033FCFDCDC8E}" dt="2022-04-04T08:44:58.591" v="271" actId="1076"/>
          <ac:spMkLst>
            <pc:docMk/>
            <pc:sldMk cId="1921506058" sldId="390"/>
            <ac:spMk id="24" creationId="{7D4970BA-9D65-4B2B-98A2-9489CCAAAAA6}"/>
          </ac:spMkLst>
        </pc:spChg>
        <pc:spChg chg="mod">
          <ac:chgData name="Bartscht, Torge GIZ" userId="d5258951-d2ab-4b81-a050-e3c38414b574" providerId="ADAL" clId="{B4AB03AD-FDF3-495C-9255-033FCFDCDC8E}" dt="2022-04-04T08:45:01.095" v="272" actId="1076"/>
          <ac:spMkLst>
            <pc:docMk/>
            <pc:sldMk cId="1921506058" sldId="390"/>
            <ac:spMk id="25" creationId="{C4EF97B4-7324-4144-A189-C1892966F03E}"/>
          </ac:spMkLst>
        </pc:spChg>
        <pc:spChg chg="add mod">
          <ac:chgData name="Bartscht, Torge GIZ" userId="d5258951-d2ab-4b81-a050-e3c38414b574" providerId="ADAL" clId="{B4AB03AD-FDF3-495C-9255-033FCFDCDC8E}" dt="2022-04-04T08:44:15.286" v="267" actId="1076"/>
          <ac:spMkLst>
            <pc:docMk/>
            <pc:sldMk cId="1921506058" sldId="390"/>
            <ac:spMk id="26" creationId="{EB284E0B-DE06-424F-A9AE-5550387C4101}"/>
          </ac:spMkLst>
        </pc:spChg>
        <pc:spChg chg="add mod">
          <ac:chgData name="Bartscht, Torge GIZ" userId="d5258951-d2ab-4b81-a050-e3c38414b574" providerId="ADAL" clId="{B4AB03AD-FDF3-495C-9255-033FCFDCDC8E}" dt="2022-04-04T08:43:35.031" v="260" actId="1076"/>
          <ac:spMkLst>
            <pc:docMk/>
            <pc:sldMk cId="1921506058" sldId="390"/>
            <ac:spMk id="27" creationId="{FDFA27F6-992B-49C7-B8E1-359A2812A8D8}"/>
          </ac:spMkLst>
        </pc:spChg>
        <pc:spChg chg="add mod">
          <ac:chgData name="Bartscht, Torge GIZ" userId="d5258951-d2ab-4b81-a050-e3c38414b574" providerId="ADAL" clId="{B4AB03AD-FDF3-495C-9255-033FCFDCDC8E}" dt="2022-04-04T08:43:55.847" v="263" actId="1076"/>
          <ac:spMkLst>
            <pc:docMk/>
            <pc:sldMk cId="1921506058" sldId="390"/>
            <ac:spMk id="28" creationId="{69378E58-EFA0-4298-AA94-23F2125BBFC3}"/>
          </ac:spMkLst>
        </pc:spChg>
        <pc:spChg chg="add mod">
          <ac:chgData name="Bartscht, Torge GIZ" userId="d5258951-d2ab-4b81-a050-e3c38414b574" providerId="ADAL" clId="{B4AB03AD-FDF3-495C-9255-033FCFDCDC8E}" dt="2022-04-04T08:43:43.615" v="261" actId="1076"/>
          <ac:spMkLst>
            <pc:docMk/>
            <pc:sldMk cId="1921506058" sldId="390"/>
            <ac:spMk id="29" creationId="{178587CD-0AC9-4051-B559-FD382982C9E5}"/>
          </ac:spMkLst>
        </pc:spChg>
        <pc:spChg chg="add mod">
          <ac:chgData name="Bartscht, Torge GIZ" userId="d5258951-d2ab-4b81-a050-e3c38414b574" providerId="ADAL" clId="{B4AB03AD-FDF3-495C-9255-033FCFDCDC8E}" dt="2022-04-04T08:44:08.607" v="266" actId="1076"/>
          <ac:spMkLst>
            <pc:docMk/>
            <pc:sldMk cId="1921506058" sldId="390"/>
            <ac:spMk id="30" creationId="{BF73C716-7B65-41EF-85A8-62DCB301E33F}"/>
          </ac:spMkLst>
        </pc:spChg>
      </pc:sldChg>
      <pc:sldChg chg="addSp delSp modSp mod">
        <pc:chgData name="Bartscht, Torge GIZ" userId="d5258951-d2ab-4b81-a050-e3c38414b574" providerId="ADAL" clId="{B4AB03AD-FDF3-495C-9255-033FCFDCDC8E}" dt="2022-04-04T08:17:33.942" v="134" actId="1076"/>
        <pc:sldMkLst>
          <pc:docMk/>
          <pc:sldMk cId="3130837789" sldId="412"/>
        </pc:sldMkLst>
        <pc:spChg chg="add del mod">
          <ac:chgData name="Bartscht, Torge GIZ" userId="d5258951-d2ab-4b81-a050-e3c38414b574" providerId="ADAL" clId="{B4AB03AD-FDF3-495C-9255-033FCFDCDC8E}" dt="2022-04-04T08:12:50.150" v="101" actId="478"/>
          <ac:spMkLst>
            <pc:docMk/>
            <pc:sldMk cId="3130837789" sldId="412"/>
            <ac:spMk id="3" creationId="{1869AB50-7ED8-4A60-AC76-B8E9178802A5}"/>
          </ac:spMkLst>
        </pc:spChg>
        <pc:spChg chg="mod">
          <ac:chgData name="Bartscht, Torge GIZ" userId="d5258951-d2ab-4b81-a050-e3c38414b574" providerId="ADAL" clId="{B4AB03AD-FDF3-495C-9255-033FCFDCDC8E}" dt="2022-04-04T08:17:26.125" v="132" actId="1076"/>
          <ac:spMkLst>
            <pc:docMk/>
            <pc:sldMk cId="3130837789" sldId="412"/>
            <ac:spMk id="4" creationId="{00000000-0000-0000-0000-000000000000}"/>
          </ac:spMkLst>
        </pc:spChg>
        <pc:spChg chg="mod">
          <ac:chgData name="Bartscht, Torge GIZ" userId="d5258951-d2ab-4b81-a050-e3c38414b574" providerId="ADAL" clId="{B4AB03AD-FDF3-495C-9255-033FCFDCDC8E}" dt="2022-04-04T08:17:33.942" v="134" actId="1076"/>
          <ac:spMkLst>
            <pc:docMk/>
            <pc:sldMk cId="3130837789" sldId="412"/>
            <ac:spMk id="7" creationId="{00000000-0000-0000-0000-000000000000}"/>
          </ac:spMkLst>
        </pc:spChg>
        <pc:spChg chg="del mod">
          <ac:chgData name="Bartscht, Torge GIZ" userId="d5258951-d2ab-4b81-a050-e3c38414b574" providerId="ADAL" clId="{B4AB03AD-FDF3-495C-9255-033FCFDCDC8E}" dt="2022-04-04T08:12:43.586" v="100" actId="478"/>
          <ac:spMkLst>
            <pc:docMk/>
            <pc:sldMk cId="3130837789" sldId="412"/>
            <ac:spMk id="11" creationId="{00000000-0000-0000-0000-000000000000}"/>
          </ac:spMkLst>
        </pc:spChg>
        <pc:spChg chg="mod">
          <ac:chgData name="Bartscht, Torge GIZ" userId="d5258951-d2ab-4b81-a050-e3c38414b574" providerId="ADAL" clId="{B4AB03AD-FDF3-495C-9255-033FCFDCDC8E}" dt="2022-04-04T08:13:12.815" v="128" actId="20577"/>
          <ac:spMkLst>
            <pc:docMk/>
            <pc:sldMk cId="3130837789" sldId="412"/>
            <ac:spMk id="12" creationId="{00000000-0000-0000-0000-000000000000}"/>
          </ac:spMkLst>
        </pc:spChg>
        <pc:picChg chg="del">
          <ac:chgData name="Bartscht, Torge GIZ" userId="d5258951-d2ab-4b81-a050-e3c38414b574" providerId="ADAL" clId="{B4AB03AD-FDF3-495C-9255-033FCFDCDC8E}" dt="2022-04-04T08:12:36.560" v="97" actId="478"/>
          <ac:picMkLst>
            <pc:docMk/>
            <pc:sldMk cId="3130837789" sldId="412"/>
            <ac:picMk id="5" creationId="{00000000-0000-0000-0000-000000000000}"/>
          </ac:picMkLst>
        </pc:picChg>
        <pc:picChg chg="add mod">
          <ac:chgData name="Bartscht, Torge GIZ" userId="d5258951-d2ab-4b81-a050-e3c38414b574" providerId="ADAL" clId="{B4AB03AD-FDF3-495C-9255-033FCFDCDC8E}" dt="2022-04-04T08:17:27.876" v="133" actId="1076"/>
          <ac:picMkLst>
            <pc:docMk/>
            <pc:sldMk cId="3130837789" sldId="412"/>
            <ac:picMk id="9" creationId="{CEFE154B-CC00-464C-B280-756D4BCE6C1D}"/>
          </ac:picMkLst>
        </pc:picChg>
      </pc:sldChg>
      <pc:sldChg chg="modSp mod">
        <pc:chgData name="Bartscht, Torge GIZ" userId="d5258951-d2ab-4b81-a050-e3c38414b574" providerId="ADAL" clId="{B4AB03AD-FDF3-495C-9255-033FCFDCDC8E}" dt="2022-04-04T08:53:44.299" v="486" actId="20577"/>
        <pc:sldMkLst>
          <pc:docMk/>
          <pc:sldMk cId="3617855804" sldId="422"/>
        </pc:sldMkLst>
        <pc:spChg chg="mod">
          <ac:chgData name="Bartscht, Torge GIZ" userId="d5258951-d2ab-4b81-a050-e3c38414b574" providerId="ADAL" clId="{B4AB03AD-FDF3-495C-9255-033FCFDCDC8E}" dt="2022-04-04T08:53:44.299" v="486" actId="20577"/>
          <ac:spMkLst>
            <pc:docMk/>
            <pc:sldMk cId="3617855804" sldId="422"/>
            <ac:spMk id="6" creationId="{00000000-0000-0000-0000-000000000000}"/>
          </ac:spMkLst>
        </pc:spChg>
      </pc:sldChg>
      <pc:sldChg chg="modSp mod">
        <pc:chgData name="Bartscht, Torge GIZ" userId="d5258951-d2ab-4b81-a050-e3c38414b574" providerId="ADAL" clId="{B4AB03AD-FDF3-495C-9255-033FCFDCDC8E}" dt="2022-04-04T10:27:44.697" v="1293" actId="20577"/>
        <pc:sldMkLst>
          <pc:docMk/>
          <pc:sldMk cId="580758043" sldId="424"/>
        </pc:sldMkLst>
        <pc:spChg chg="mod">
          <ac:chgData name="Bartscht, Torge GIZ" userId="d5258951-d2ab-4b81-a050-e3c38414b574" providerId="ADAL" clId="{B4AB03AD-FDF3-495C-9255-033FCFDCDC8E}" dt="2022-04-04T10:27:44.697" v="1293" actId="20577"/>
          <ac:spMkLst>
            <pc:docMk/>
            <pc:sldMk cId="580758043" sldId="424"/>
            <ac:spMk id="5" creationId="{54730DDF-429E-45C4-B291-453667D45E2B}"/>
          </ac:spMkLst>
        </pc:spChg>
      </pc:sldChg>
      <pc:sldChg chg="modSp mod">
        <pc:chgData name="Bartscht, Torge GIZ" userId="d5258951-d2ab-4b81-a050-e3c38414b574" providerId="ADAL" clId="{B4AB03AD-FDF3-495C-9255-033FCFDCDC8E}" dt="2022-04-04T12:15:40.961" v="1351" actId="20577"/>
        <pc:sldMkLst>
          <pc:docMk/>
          <pc:sldMk cId="4007997933" sldId="441"/>
        </pc:sldMkLst>
        <pc:spChg chg="mod">
          <ac:chgData name="Bartscht, Torge GIZ" userId="d5258951-d2ab-4b81-a050-e3c38414b574" providerId="ADAL" clId="{B4AB03AD-FDF3-495C-9255-033FCFDCDC8E}" dt="2022-04-04T08:54:16.011" v="493" actId="20577"/>
          <ac:spMkLst>
            <pc:docMk/>
            <pc:sldMk cId="4007997933" sldId="441"/>
            <ac:spMk id="2" creationId="{00000000-0000-0000-0000-000000000000}"/>
          </ac:spMkLst>
        </pc:spChg>
        <pc:spChg chg="mod">
          <ac:chgData name="Bartscht, Torge GIZ" userId="d5258951-d2ab-4b81-a050-e3c38414b574" providerId="ADAL" clId="{B4AB03AD-FDF3-495C-9255-033FCFDCDC8E}" dt="2022-04-04T08:57:20.454" v="495" actId="20577"/>
          <ac:spMkLst>
            <pc:docMk/>
            <pc:sldMk cId="4007997933" sldId="441"/>
            <ac:spMk id="5" creationId="{9945B89A-3C0F-47F1-9BC7-FD2E9302EA6F}"/>
          </ac:spMkLst>
        </pc:spChg>
        <pc:spChg chg="mod">
          <ac:chgData name="Bartscht, Torge GIZ" userId="d5258951-d2ab-4b81-a050-e3c38414b574" providerId="ADAL" clId="{B4AB03AD-FDF3-495C-9255-033FCFDCDC8E}" dt="2022-04-04T10:27:22.618" v="1272" actId="20577"/>
          <ac:spMkLst>
            <pc:docMk/>
            <pc:sldMk cId="4007997933" sldId="441"/>
            <ac:spMk id="7" creationId="{F623AA86-D4B6-459C-944D-5DB6AFF19B47}"/>
          </ac:spMkLst>
        </pc:spChg>
        <pc:graphicFrameChg chg="mod modGraphic">
          <ac:chgData name="Bartscht, Torge GIZ" userId="d5258951-d2ab-4b81-a050-e3c38414b574" providerId="ADAL" clId="{B4AB03AD-FDF3-495C-9255-033FCFDCDC8E}" dt="2022-04-04T12:15:40.961" v="1351" actId="20577"/>
          <ac:graphicFrameMkLst>
            <pc:docMk/>
            <pc:sldMk cId="4007997933" sldId="441"/>
            <ac:graphicFrameMk id="8" creationId="{75597197-BE1D-44EB-8B61-0746D99985EF}"/>
          </ac:graphicFrameMkLst>
        </pc:graphicFrameChg>
      </pc:sldChg>
    </pc:docChg>
  </pc:docChgLst>
  <pc:docChgLst>
    <pc:chgData name="Paul, Felicitas GIZ" userId="189b6139-5324-4c59-833f-e73d2d23f7b8" providerId="ADAL" clId="{EBA48A80-337F-4057-BCCC-D9367CD6002A}"/>
    <pc:docChg chg="undo custSel addSld delSld modSld sldOrd modSection">
      <pc:chgData name="Paul, Felicitas GIZ" userId="189b6139-5324-4c59-833f-e73d2d23f7b8" providerId="ADAL" clId="{EBA48A80-337F-4057-BCCC-D9367CD6002A}" dt="2024-06-05T12:06:30.937" v="10" actId="2696"/>
      <pc:docMkLst>
        <pc:docMk/>
      </pc:docMkLst>
      <pc:sldChg chg="ord">
        <pc:chgData name="Paul, Felicitas GIZ" userId="189b6139-5324-4c59-833f-e73d2d23f7b8" providerId="ADAL" clId="{EBA48A80-337F-4057-BCCC-D9367CD6002A}" dt="2024-06-05T12:06:12.203" v="9"/>
        <pc:sldMkLst>
          <pc:docMk/>
          <pc:sldMk cId="4007732440" sldId="257"/>
        </pc:sldMkLst>
      </pc:sldChg>
      <pc:sldChg chg="addSp delSp modSp mod">
        <pc:chgData name="Paul, Felicitas GIZ" userId="189b6139-5324-4c59-833f-e73d2d23f7b8" providerId="ADAL" clId="{EBA48A80-337F-4057-BCCC-D9367CD6002A}" dt="2024-06-05T12:05:43.473" v="6" actId="20577"/>
        <pc:sldMkLst>
          <pc:docMk/>
          <pc:sldMk cId="3352171262" sldId="429"/>
        </pc:sldMkLst>
        <pc:spChg chg="add del mod">
          <ac:chgData name="Paul, Felicitas GIZ" userId="189b6139-5324-4c59-833f-e73d2d23f7b8" providerId="ADAL" clId="{EBA48A80-337F-4057-BCCC-D9367CD6002A}" dt="2024-06-05T12:05:43.473" v="6" actId="20577"/>
          <ac:spMkLst>
            <pc:docMk/>
            <pc:sldMk cId="3352171262" sldId="429"/>
            <ac:spMk id="2" creationId="{91E7C0BE-BFF2-43C1-A413-7DB4CD9908B3}"/>
          </ac:spMkLst>
        </pc:spChg>
      </pc:sldChg>
      <pc:sldChg chg="add del">
        <pc:chgData name="Paul, Felicitas GIZ" userId="189b6139-5324-4c59-833f-e73d2d23f7b8" providerId="ADAL" clId="{EBA48A80-337F-4057-BCCC-D9367CD6002A}" dt="2024-06-05T12:06:30.937" v="10" actId="2696"/>
        <pc:sldMkLst>
          <pc:docMk/>
          <pc:sldMk cId="3349026458" sldId="4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D353E-A011-4651-AD3D-DC556F830B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210FC062-8945-4460-832B-1C1ED9844D90}">
      <dgm:prSet phldrT="[Text]" custT="1"/>
      <dgm:spPr>
        <a:solidFill>
          <a:schemeClr val="accent1">
            <a:lumMod val="20000"/>
            <a:lumOff val="80000"/>
          </a:schemeClr>
        </a:solidFill>
        <a:ln>
          <a:solidFill>
            <a:schemeClr val="bg1"/>
          </a:solidFill>
        </a:ln>
      </dgm:spPr>
      <dgm:t>
        <a:bodyPr/>
        <a:lstStyle/>
        <a:p>
          <a:r>
            <a:rPr lang="de-DE" sz="1900" dirty="0" err="1">
              <a:solidFill>
                <a:schemeClr val="tx1"/>
              </a:solidFill>
              <a:latin typeface="Arial" panose="020B0604020202020204" pitchFamily="34" charset="0"/>
              <a:cs typeface="Arial" panose="020B0604020202020204" pitchFamily="34" charset="0"/>
            </a:rPr>
            <a:t>Improved</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management</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of</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public</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revenues</a:t>
          </a:r>
          <a:endParaRPr lang="de-DE" sz="1900" dirty="0">
            <a:solidFill>
              <a:schemeClr val="tx1"/>
            </a:solidFill>
          </a:endParaRPr>
        </a:p>
      </dgm:t>
    </dgm:pt>
    <dgm:pt modelId="{76D46E6A-F48E-495D-8ECF-C2EBB237C3EC}" type="parTrans" cxnId="{E63E28FE-3C7A-4209-BB46-0046FB474257}">
      <dgm:prSet/>
      <dgm:spPr/>
      <dgm:t>
        <a:bodyPr/>
        <a:lstStyle/>
        <a:p>
          <a:endParaRPr lang="de-DE"/>
        </a:p>
      </dgm:t>
    </dgm:pt>
    <dgm:pt modelId="{21B24EDF-22FA-4645-A040-E3BE5FF11716}" type="sibTrans" cxnId="{E63E28FE-3C7A-4209-BB46-0046FB474257}">
      <dgm:prSet/>
      <dgm:spPr/>
      <dgm:t>
        <a:bodyPr/>
        <a:lstStyle/>
        <a:p>
          <a:endParaRPr lang="de-DE"/>
        </a:p>
      </dgm:t>
    </dgm:pt>
    <dgm:pt modelId="{1CB36497-7CEB-4CF7-BD1A-4D9A441A7F84}">
      <dgm:prSet phldrT="[Text]" custT="1"/>
      <dgm:spPr>
        <a:solidFill>
          <a:schemeClr val="accent1">
            <a:lumMod val="20000"/>
            <a:lumOff val="80000"/>
          </a:schemeClr>
        </a:solidFill>
        <a:ln>
          <a:solidFill>
            <a:schemeClr val="bg1"/>
          </a:solidFill>
        </a:ln>
      </dgm:spPr>
      <dgm:t>
        <a:bodyPr/>
        <a:lstStyle/>
        <a:p>
          <a:r>
            <a:rPr lang="de-DE" sz="1900" dirty="0" err="1">
              <a:solidFill>
                <a:schemeClr val="tx1"/>
              </a:solidFill>
              <a:latin typeface="Arial" panose="020B0604020202020204" pitchFamily="34" charset="0"/>
              <a:cs typeface="Arial" panose="020B0604020202020204" pitchFamily="34" charset="0"/>
            </a:rPr>
            <a:t>Improved</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investment</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climate</a:t>
          </a:r>
          <a:endParaRPr lang="de-DE" sz="1900" dirty="0"/>
        </a:p>
      </dgm:t>
    </dgm:pt>
    <dgm:pt modelId="{A30B4A22-71AE-41F1-BB80-D0B474157DD2}" type="parTrans" cxnId="{1FDA1DD3-4729-40AC-A78D-87F827063092}">
      <dgm:prSet/>
      <dgm:spPr/>
      <dgm:t>
        <a:bodyPr/>
        <a:lstStyle/>
        <a:p>
          <a:endParaRPr lang="de-DE"/>
        </a:p>
      </dgm:t>
    </dgm:pt>
    <dgm:pt modelId="{FC4E208C-528B-4015-848F-D836A701D592}" type="sibTrans" cxnId="{1FDA1DD3-4729-40AC-A78D-87F827063092}">
      <dgm:prSet/>
      <dgm:spPr/>
      <dgm:t>
        <a:bodyPr/>
        <a:lstStyle/>
        <a:p>
          <a:endParaRPr lang="de-DE"/>
        </a:p>
      </dgm:t>
    </dgm:pt>
    <dgm:pt modelId="{9AA87167-F6C4-491A-BC57-3058598168C1}">
      <dgm:prSet phldrT="[Text]" custT="1"/>
      <dgm:spPr>
        <a:solidFill>
          <a:schemeClr val="accent1">
            <a:lumMod val="20000"/>
            <a:lumOff val="80000"/>
          </a:schemeClr>
        </a:solidFill>
        <a:ln>
          <a:solidFill>
            <a:schemeClr val="bg1"/>
          </a:solidFill>
        </a:ln>
      </dgm:spPr>
      <dgm:t>
        <a:bodyPr/>
        <a:lstStyle/>
        <a:p>
          <a:r>
            <a:rPr lang="de-DE" sz="1900" dirty="0">
              <a:solidFill>
                <a:schemeClr val="tx1"/>
              </a:solidFill>
              <a:latin typeface="Arial" panose="020B0604020202020204" pitchFamily="34" charset="0"/>
              <a:cs typeface="Arial" panose="020B0604020202020204" pitchFamily="34" charset="0"/>
            </a:rPr>
            <a:t>More </a:t>
          </a:r>
          <a:r>
            <a:rPr lang="de-DE" sz="1900" dirty="0" err="1">
              <a:solidFill>
                <a:schemeClr val="tx1"/>
              </a:solidFill>
              <a:latin typeface="Arial" panose="020B0604020202020204" pitchFamily="34" charset="0"/>
              <a:cs typeface="Arial" panose="020B0604020202020204" pitchFamily="34" charset="0"/>
            </a:rPr>
            <a:t>favourable</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loans</a:t>
          </a:r>
          <a:endParaRPr lang="de-DE" sz="1900" dirty="0">
            <a:solidFill>
              <a:schemeClr val="tx1"/>
            </a:solidFill>
            <a:latin typeface="Arial" panose="020B0604020202020204" pitchFamily="34" charset="0"/>
            <a:cs typeface="Arial" panose="020B0604020202020204" pitchFamily="34" charset="0"/>
          </a:endParaRPr>
        </a:p>
      </dgm:t>
    </dgm:pt>
    <dgm:pt modelId="{BDC08B95-A2E7-44B8-9955-962DEA02D9B4}" type="parTrans" cxnId="{5FBEDAC9-9302-4948-B93A-2DC216CB83F7}">
      <dgm:prSet/>
      <dgm:spPr/>
      <dgm:t>
        <a:bodyPr/>
        <a:lstStyle/>
        <a:p>
          <a:endParaRPr lang="de-DE"/>
        </a:p>
      </dgm:t>
    </dgm:pt>
    <dgm:pt modelId="{7C28815C-DD3F-4879-B9CE-66BC61DE2F92}" type="sibTrans" cxnId="{5FBEDAC9-9302-4948-B93A-2DC216CB83F7}">
      <dgm:prSet/>
      <dgm:spPr/>
      <dgm:t>
        <a:bodyPr/>
        <a:lstStyle/>
        <a:p>
          <a:endParaRPr lang="de-DE"/>
        </a:p>
      </dgm:t>
    </dgm:pt>
    <dgm:pt modelId="{CEBCF7DF-264C-4E10-A9EB-510FBFFD9335}">
      <dgm:prSet phldrT="[Text]" custT="1"/>
      <dgm:spPr>
        <a:solidFill>
          <a:schemeClr val="accent1">
            <a:lumMod val="20000"/>
            <a:lumOff val="80000"/>
          </a:schemeClr>
        </a:solidFill>
        <a:ln>
          <a:solidFill>
            <a:schemeClr val="bg1"/>
          </a:solidFill>
        </a:ln>
      </dgm:spPr>
      <dgm:t>
        <a:bodyPr/>
        <a:lstStyle/>
        <a:p>
          <a:r>
            <a:rPr lang="de-DE" sz="1900" dirty="0">
              <a:solidFill>
                <a:schemeClr val="tx1"/>
              </a:solidFill>
              <a:latin typeface="Arial" panose="020B0604020202020204" pitchFamily="34" charset="0"/>
              <a:cs typeface="Arial" panose="020B0604020202020204" pitchFamily="34" charset="0"/>
            </a:rPr>
            <a:t>The </a:t>
          </a:r>
          <a:r>
            <a:rPr lang="de-DE" sz="1900" dirty="0" err="1">
              <a:solidFill>
                <a:schemeClr val="tx1"/>
              </a:solidFill>
              <a:latin typeface="Arial" panose="020B0604020202020204" pitchFamily="34" charset="0"/>
              <a:cs typeface="Arial" panose="020B0604020202020204" pitchFamily="34" charset="0"/>
            </a:rPr>
            <a:t>fight</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against</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corruption</a:t>
          </a:r>
          <a:endParaRPr lang="de-DE" sz="1900" dirty="0">
            <a:solidFill>
              <a:schemeClr val="tx1"/>
            </a:solidFill>
            <a:latin typeface="Arial" panose="020B0604020202020204" pitchFamily="34" charset="0"/>
            <a:cs typeface="Arial" panose="020B0604020202020204" pitchFamily="34" charset="0"/>
          </a:endParaRPr>
        </a:p>
      </dgm:t>
    </dgm:pt>
    <dgm:pt modelId="{E1EC7423-29BF-462D-B7A1-F4A4ABBEBB65}" type="parTrans" cxnId="{A3F8D2BF-6E1E-418F-92BD-1A8C39EEDC9B}">
      <dgm:prSet/>
      <dgm:spPr/>
      <dgm:t>
        <a:bodyPr/>
        <a:lstStyle/>
        <a:p>
          <a:endParaRPr lang="de-DE"/>
        </a:p>
      </dgm:t>
    </dgm:pt>
    <dgm:pt modelId="{CCA74A07-C8CB-4ACB-900A-A7F2B7527A29}" type="sibTrans" cxnId="{A3F8D2BF-6E1E-418F-92BD-1A8C39EEDC9B}">
      <dgm:prSet/>
      <dgm:spPr/>
      <dgm:t>
        <a:bodyPr/>
        <a:lstStyle/>
        <a:p>
          <a:endParaRPr lang="de-DE"/>
        </a:p>
      </dgm:t>
    </dgm:pt>
    <dgm:pt modelId="{E87CA452-93E5-4EB2-AD77-11508FF751BB}">
      <dgm:prSet custT="1"/>
      <dgm:spPr>
        <a:solidFill>
          <a:schemeClr val="accent1">
            <a:lumMod val="20000"/>
            <a:lumOff val="80000"/>
          </a:schemeClr>
        </a:solidFill>
        <a:ln>
          <a:noFill/>
        </a:ln>
      </dgm:spPr>
      <dgm:t>
        <a:bodyPr/>
        <a:lstStyle/>
        <a:p>
          <a:r>
            <a:rPr lang="de-DE" sz="1900" dirty="0">
              <a:solidFill>
                <a:schemeClr val="tx1"/>
              </a:solidFill>
              <a:latin typeface="Arial" panose="020B0604020202020204" pitchFamily="34" charset="0"/>
              <a:cs typeface="Arial" panose="020B0604020202020204" pitchFamily="34" charset="0"/>
            </a:rPr>
            <a:t>Information </a:t>
          </a:r>
          <a:r>
            <a:rPr lang="de-DE" sz="1900" dirty="0" err="1">
              <a:solidFill>
                <a:schemeClr val="tx1"/>
              </a:solidFill>
              <a:latin typeface="Arial" panose="020B0604020202020204" pitchFamily="34" charset="0"/>
              <a:cs typeface="Arial" panose="020B0604020202020204" pitchFamily="34" charset="0"/>
            </a:rPr>
            <a:t>dissemination</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to</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and</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participation</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of</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the</a:t>
          </a:r>
          <a:r>
            <a:rPr lang="de-DE" sz="1900" dirty="0">
              <a:solidFill>
                <a:schemeClr val="tx1"/>
              </a:solidFill>
              <a:latin typeface="Arial" panose="020B0604020202020204" pitchFamily="34" charset="0"/>
              <a:cs typeface="Arial" panose="020B0604020202020204" pitchFamily="34" charset="0"/>
            </a:rPr>
            <a:t> </a:t>
          </a:r>
          <a:r>
            <a:rPr lang="de-DE" sz="1900" dirty="0" err="1">
              <a:solidFill>
                <a:schemeClr val="tx1"/>
              </a:solidFill>
              <a:latin typeface="Arial" panose="020B0604020202020204" pitchFamily="34" charset="0"/>
              <a:cs typeface="Arial" panose="020B0604020202020204" pitchFamily="34" charset="0"/>
            </a:rPr>
            <a:t>population</a:t>
          </a:r>
          <a:endParaRPr lang="de-DE" sz="1900" dirty="0">
            <a:solidFill>
              <a:schemeClr val="tx1"/>
            </a:solidFill>
            <a:latin typeface="Arial" panose="020B0604020202020204" pitchFamily="34" charset="0"/>
            <a:cs typeface="Arial" panose="020B0604020202020204" pitchFamily="34" charset="0"/>
          </a:endParaRPr>
        </a:p>
      </dgm:t>
    </dgm:pt>
    <dgm:pt modelId="{D4593D1F-B1A6-4E6B-9A45-08C599D2439C}" type="parTrans" cxnId="{7E208E3A-5252-4A38-BBF6-C214994BE2DC}">
      <dgm:prSet/>
      <dgm:spPr/>
      <dgm:t>
        <a:bodyPr/>
        <a:lstStyle/>
        <a:p>
          <a:endParaRPr lang="de-DE"/>
        </a:p>
      </dgm:t>
    </dgm:pt>
    <dgm:pt modelId="{3BBC0B44-131F-4718-AC81-A93B64C2714A}" type="sibTrans" cxnId="{7E208E3A-5252-4A38-BBF6-C214994BE2DC}">
      <dgm:prSet/>
      <dgm:spPr/>
      <dgm:t>
        <a:bodyPr/>
        <a:lstStyle/>
        <a:p>
          <a:endParaRPr lang="de-DE"/>
        </a:p>
      </dgm:t>
    </dgm:pt>
    <dgm:pt modelId="{EBC4DDB4-6209-43E6-AD7B-1B62D901401D}" type="pres">
      <dgm:prSet presAssocID="{5D9D353E-A011-4651-AD3D-DC556F830B85}" presName="Name0" presStyleCnt="0">
        <dgm:presLayoutVars>
          <dgm:chMax val="7"/>
          <dgm:chPref val="7"/>
          <dgm:dir/>
        </dgm:presLayoutVars>
      </dgm:prSet>
      <dgm:spPr/>
    </dgm:pt>
    <dgm:pt modelId="{73EC39AE-516D-48EF-B5BC-8EDD49DC8E60}" type="pres">
      <dgm:prSet presAssocID="{5D9D353E-A011-4651-AD3D-DC556F830B85}" presName="Name1" presStyleCnt="0"/>
      <dgm:spPr/>
    </dgm:pt>
    <dgm:pt modelId="{35CF0A92-9C78-4D71-A8F7-329CC203348B}" type="pres">
      <dgm:prSet presAssocID="{5D9D353E-A011-4651-AD3D-DC556F830B85}" presName="cycle" presStyleCnt="0"/>
      <dgm:spPr/>
    </dgm:pt>
    <dgm:pt modelId="{AB25DE9E-E8BD-489F-9C16-D0393F8B6972}" type="pres">
      <dgm:prSet presAssocID="{5D9D353E-A011-4651-AD3D-DC556F830B85}" presName="srcNode" presStyleLbl="node1" presStyleIdx="0" presStyleCnt="5"/>
      <dgm:spPr/>
    </dgm:pt>
    <dgm:pt modelId="{1D497146-32B4-41A3-9F2D-23407851227B}" type="pres">
      <dgm:prSet presAssocID="{5D9D353E-A011-4651-AD3D-DC556F830B85}" presName="conn" presStyleLbl="parChTrans1D2" presStyleIdx="0" presStyleCnt="1"/>
      <dgm:spPr/>
    </dgm:pt>
    <dgm:pt modelId="{B6D660D8-C6DD-4800-810C-7CC07DB7E7A2}" type="pres">
      <dgm:prSet presAssocID="{5D9D353E-A011-4651-AD3D-DC556F830B85}" presName="extraNode" presStyleLbl="node1" presStyleIdx="0" presStyleCnt="5"/>
      <dgm:spPr/>
    </dgm:pt>
    <dgm:pt modelId="{4666EBAF-EEF0-40F9-87C3-0A6B1E4A9CB5}" type="pres">
      <dgm:prSet presAssocID="{5D9D353E-A011-4651-AD3D-DC556F830B85}" presName="dstNode" presStyleLbl="node1" presStyleIdx="0" presStyleCnt="5"/>
      <dgm:spPr/>
    </dgm:pt>
    <dgm:pt modelId="{493FE369-4D84-48F4-AE62-C014D5CD7488}" type="pres">
      <dgm:prSet presAssocID="{210FC062-8945-4460-832B-1C1ED9844D90}" presName="text_1" presStyleLbl="node1" presStyleIdx="0" presStyleCnt="5">
        <dgm:presLayoutVars>
          <dgm:bulletEnabled val="1"/>
        </dgm:presLayoutVars>
      </dgm:prSet>
      <dgm:spPr/>
    </dgm:pt>
    <dgm:pt modelId="{E5D03057-A3D5-428D-BC5C-5007E9478550}" type="pres">
      <dgm:prSet presAssocID="{210FC062-8945-4460-832B-1C1ED9844D90}" presName="accent_1" presStyleCnt="0"/>
      <dgm:spPr/>
    </dgm:pt>
    <dgm:pt modelId="{0092789E-8367-4691-84A9-2C74448FC3EE}" type="pres">
      <dgm:prSet presAssocID="{210FC062-8945-4460-832B-1C1ED9844D90}" presName="accentRepeatNode" presStyleLbl="solidFgAcc1" presStyleIdx="0" presStyleCnt="5"/>
      <dgm:spPr>
        <a:solidFill>
          <a:schemeClr val="bg1"/>
        </a:solidFill>
      </dgm:spPr>
    </dgm:pt>
    <dgm:pt modelId="{D051D97E-E731-4ED6-8F82-EBBA5F9950D1}" type="pres">
      <dgm:prSet presAssocID="{1CB36497-7CEB-4CF7-BD1A-4D9A441A7F84}" presName="text_2" presStyleLbl="node1" presStyleIdx="1" presStyleCnt="5">
        <dgm:presLayoutVars>
          <dgm:bulletEnabled val="1"/>
        </dgm:presLayoutVars>
      </dgm:prSet>
      <dgm:spPr/>
    </dgm:pt>
    <dgm:pt modelId="{40666D64-123D-483D-A330-A86CF9317B25}" type="pres">
      <dgm:prSet presAssocID="{1CB36497-7CEB-4CF7-BD1A-4D9A441A7F84}" presName="accent_2" presStyleCnt="0"/>
      <dgm:spPr/>
    </dgm:pt>
    <dgm:pt modelId="{DBD5461D-56BF-412D-A2B3-4CD62DE76D80}" type="pres">
      <dgm:prSet presAssocID="{1CB36497-7CEB-4CF7-BD1A-4D9A441A7F84}" presName="accentRepeatNode" presStyleLbl="solidFgAcc1" presStyleIdx="1" presStyleCnt="5"/>
      <dgm:spPr>
        <a:solidFill>
          <a:schemeClr val="bg1"/>
        </a:solidFill>
      </dgm:spPr>
    </dgm:pt>
    <dgm:pt modelId="{95536F9F-78B6-4F0B-ADB2-1A8607D8F3CD}" type="pres">
      <dgm:prSet presAssocID="{9AA87167-F6C4-491A-BC57-3058598168C1}" presName="text_3" presStyleLbl="node1" presStyleIdx="2" presStyleCnt="5">
        <dgm:presLayoutVars>
          <dgm:bulletEnabled val="1"/>
        </dgm:presLayoutVars>
      </dgm:prSet>
      <dgm:spPr/>
    </dgm:pt>
    <dgm:pt modelId="{68EA51C1-7DA0-4237-8855-EC0A6F0C271C}" type="pres">
      <dgm:prSet presAssocID="{9AA87167-F6C4-491A-BC57-3058598168C1}" presName="accent_3" presStyleCnt="0"/>
      <dgm:spPr/>
    </dgm:pt>
    <dgm:pt modelId="{97FA9255-187D-4CA0-8077-19649ADB7A7D}" type="pres">
      <dgm:prSet presAssocID="{9AA87167-F6C4-491A-BC57-3058598168C1}" presName="accentRepeatNode" presStyleLbl="solidFgAcc1" presStyleIdx="2" presStyleCnt="5"/>
      <dgm:spPr>
        <a:solidFill>
          <a:schemeClr val="bg1"/>
        </a:solidFill>
      </dgm:spPr>
    </dgm:pt>
    <dgm:pt modelId="{C4087341-098E-48C3-9912-B9E0DF0B6CE8}" type="pres">
      <dgm:prSet presAssocID="{CEBCF7DF-264C-4E10-A9EB-510FBFFD9335}" presName="text_4" presStyleLbl="node1" presStyleIdx="3" presStyleCnt="5">
        <dgm:presLayoutVars>
          <dgm:bulletEnabled val="1"/>
        </dgm:presLayoutVars>
      </dgm:prSet>
      <dgm:spPr/>
    </dgm:pt>
    <dgm:pt modelId="{84D37092-5312-4FB1-9EB5-FE5D24EBDD0A}" type="pres">
      <dgm:prSet presAssocID="{CEBCF7DF-264C-4E10-A9EB-510FBFFD9335}" presName="accent_4" presStyleCnt="0"/>
      <dgm:spPr/>
    </dgm:pt>
    <dgm:pt modelId="{24AE6E92-A48A-417A-AFA2-E555688FCEDD}" type="pres">
      <dgm:prSet presAssocID="{CEBCF7DF-264C-4E10-A9EB-510FBFFD9335}" presName="accentRepeatNode" presStyleLbl="solidFgAcc1" presStyleIdx="3" presStyleCnt="5"/>
      <dgm:spPr>
        <a:solidFill>
          <a:schemeClr val="bg1"/>
        </a:solidFill>
      </dgm:spPr>
    </dgm:pt>
    <dgm:pt modelId="{06B3F54D-C93D-4FEF-A1B1-BFD727C63E33}" type="pres">
      <dgm:prSet presAssocID="{E87CA452-93E5-4EB2-AD77-11508FF751BB}" presName="text_5" presStyleLbl="node1" presStyleIdx="4" presStyleCnt="5" custScaleY="118271">
        <dgm:presLayoutVars>
          <dgm:bulletEnabled val="1"/>
        </dgm:presLayoutVars>
      </dgm:prSet>
      <dgm:spPr/>
    </dgm:pt>
    <dgm:pt modelId="{83B15D87-5A06-4E92-9A46-519BB64E7569}" type="pres">
      <dgm:prSet presAssocID="{E87CA452-93E5-4EB2-AD77-11508FF751BB}" presName="accent_5" presStyleCnt="0"/>
      <dgm:spPr/>
    </dgm:pt>
    <dgm:pt modelId="{9DFDEA34-8B52-4081-88DE-41307F627E6A}" type="pres">
      <dgm:prSet presAssocID="{E87CA452-93E5-4EB2-AD77-11508FF751BB}" presName="accentRepeatNode" presStyleLbl="solidFgAcc1" presStyleIdx="4" presStyleCnt="5"/>
      <dgm:spPr>
        <a:solidFill>
          <a:schemeClr val="bg1"/>
        </a:solidFill>
      </dgm:spPr>
    </dgm:pt>
  </dgm:ptLst>
  <dgm:cxnLst>
    <dgm:cxn modelId="{3AD9802E-8B74-41C1-BE49-0540CFB477D9}" type="presOf" srcId="{E87CA452-93E5-4EB2-AD77-11508FF751BB}" destId="{06B3F54D-C93D-4FEF-A1B1-BFD727C63E33}" srcOrd="0" destOrd="0" presId="urn:microsoft.com/office/officeart/2008/layout/VerticalCurvedList"/>
    <dgm:cxn modelId="{7E208E3A-5252-4A38-BBF6-C214994BE2DC}" srcId="{5D9D353E-A011-4651-AD3D-DC556F830B85}" destId="{E87CA452-93E5-4EB2-AD77-11508FF751BB}" srcOrd="4" destOrd="0" parTransId="{D4593D1F-B1A6-4E6B-9A45-08C599D2439C}" sibTransId="{3BBC0B44-131F-4718-AC81-A93B64C2714A}"/>
    <dgm:cxn modelId="{9DF5636B-A6B7-4477-85DB-9724D332242F}" type="presOf" srcId="{9AA87167-F6C4-491A-BC57-3058598168C1}" destId="{95536F9F-78B6-4F0B-ADB2-1A8607D8F3CD}" srcOrd="0" destOrd="0" presId="urn:microsoft.com/office/officeart/2008/layout/VerticalCurvedList"/>
    <dgm:cxn modelId="{028C9393-3B83-413A-B4EA-A07B79F86D3F}" type="presOf" srcId="{CEBCF7DF-264C-4E10-A9EB-510FBFFD9335}" destId="{C4087341-098E-48C3-9912-B9E0DF0B6CE8}" srcOrd="0" destOrd="0" presId="urn:microsoft.com/office/officeart/2008/layout/VerticalCurvedList"/>
    <dgm:cxn modelId="{73215099-ECFF-4BB5-A287-4061AC0DD153}" type="presOf" srcId="{21B24EDF-22FA-4645-A040-E3BE5FF11716}" destId="{1D497146-32B4-41A3-9F2D-23407851227B}" srcOrd="0" destOrd="0" presId="urn:microsoft.com/office/officeart/2008/layout/VerticalCurvedList"/>
    <dgm:cxn modelId="{A3F8D2BF-6E1E-418F-92BD-1A8C39EEDC9B}" srcId="{5D9D353E-A011-4651-AD3D-DC556F830B85}" destId="{CEBCF7DF-264C-4E10-A9EB-510FBFFD9335}" srcOrd="3" destOrd="0" parTransId="{E1EC7423-29BF-462D-B7A1-F4A4ABBEBB65}" sibTransId="{CCA74A07-C8CB-4ACB-900A-A7F2B7527A29}"/>
    <dgm:cxn modelId="{5FBEDAC9-9302-4948-B93A-2DC216CB83F7}" srcId="{5D9D353E-A011-4651-AD3D-DC556F830B85}" destId="{9AA87167-F6C4-491A-BC57-3058598168C1}" srcOrd="2" destOrd="0" parTransId="{BDC08B95-A2E7-44B8-9955-962DEA02D9B4}" sibTransId="{7C28815C-DD3F-4879-B9CE-66BC61DE2F92}"/>
    <dgm:cxn modelId="{1FDA1DD3-4729-40AC-A78D-87F827063092}" srcId="{5D9D353E-A011-4651-AD3D-DC556F830B85}" destId="{1CB36497-7CEB-4CF7-BD1A-4D9A441A7F84}" srcOrd="1" destOrd="0" parTransId="{A30B4A22-71AE-41F1-BB80-D0B474157DD2}" sibTransId="{FC4E208C-528B-4015-848F-D836A701D592}"/>
    <dgm:cxn modelId="{E3600AE8-8E0D-44C8-9833-98DFFB2D4201}" type="presOf" srcId="{1CB36497-7CEB-4CF7-BD1A-4D9A441A7F84}" destId="{D051D97E-E731-4ED6-8F82-EBBA5F9950D1}" srcOrd="0" destOrd="0" presId="urn:microsoft.com/office/officeart/2008/layout/VerticalCurvedList"/>
    <dgm:cxn modelId="{7D923DEE-68FA-4317-AD6C-DBE6D36192DE}" type="presOf" srcId="{5D9D353E-A011-4651-AD3D-DC556F830B85}" destId="{EBC4DDB4-6209-43E6-AD7B-1B62D901401D}" srcOrd="0" destOrd="0" presId="urn:microsoft.com/office/officeart/2008/layout/VerticalCurvedList"/>
    <dgm:cxn modelId="{9091C4FD-7448-4168-BF3C-DFD7E0307B5A}" type="presOf" srcId="{210FC062-8945-4460-832B-1C1ED9844D90}" destId="{493FE369-4D84-48F4-AE62-C014D5CD7488}" srcOrd="0" destOrd="0" presId="urn:microsoft.com/office/officeart/2008/layout/VerticalCurvedList"/>
    <dgm:cxn modelId="{E63E28FE-3C7A-4209-BB46-0046FB474257}" srcId="{5D9D353E-A011-4651-AD3D-DC556F830B85}" destId="{210FC062-8945-4460-832B-1C1ED9844D90}" srcOrd="0" destOrd="0" parTransId="{76D46E6A-F48E-495D-8ECF-C2EBB237C3EC}" sibTransId="{21B24EDF-22FA-4645-A040-E3BE5FF11716}"/>
    <dgm:cxn modelId="{9273233B-CF46-43CE-B9AA-68455068C499}" type="presParOf" srcId="{EBC4DDB4-6209-43E6-AD7B-1B62D901401D}" destId="{73EC39AE-516D-48EF-B5BC-8EDD49DC8E60}" srcOrd="0" destOrd="0" presId="urn:microsoft.com/office/officeart/2008/layout/VerticalCurvedList"/>
    <dgm:cxn modelId="{3F97A8FC-4E99-446E-8A0E-6147AA340323}" type="presParOf" srcId="{73EC39AE-516D-48EF-B5BC-8EDD49DC8E60}" destId="{35CF0A92-9C78-4D71-A8F7-329CC203348B}" srcOrd="0" destOrd="0" presId="urn:microsoft.com/office/officeart/2008/layout/VerticalCurvedList"/>
    <dgm:cxn modelId="{1EC7D97E-15D0-4BD8-9BA3-F7B329E6A3DD}" type="presParOf" srcId="{35CF0A92-9C78-4D71-A8F7-329CC203348B}" destId="{AB25DE9E-E8BD-489F-9C16-D0393F8B6972}" srcOrd="0" destOrd="0" presId="urn:microsoft.com/office/officeart/2008/layout/VerticalCurvedList"/>
    <dgm:cxn modelId="{327A741D-3438-4355-A6F6-82B759C924F6}" type="presParOf" srcId="{35CF0A92-9C78-4D71-A8F7-329CC203348B}" destId="{1D497146-32B4-41A3-9F2D-23407851227B}" srcOrd="1" destOrd="0" presId="urn:microsoft.com/office/officeart/2008/layout/VerticalCurvedList"/>
    <dgm:cxn modelId="{670A3160-E220-4C38-A8AD-0425798D2ADC}" type="presParOf" srcId="{35CF0A92-9C78-4D71-A8F7-329CC203348B}" destId="{B6D660D8-C6DD-4800-810C-7CC07DB7E7A2}" srcOrd="2" destOrd="0" presId="urn:microsoft.com/office/officeart/2008/layout/VerticalCurvedList"/>
    <dgm:cxn modelId="{A267E12A-A4CE-4EA7-A17E-FB7665E0C956}" type="presParOf" srcId="{35CF0A92-9C78-4D71-A8F7-329CC203348B}" destId="{4666EBAF-EEF0-40F9-87C3-0A6B1E4A9CB5}" srcOrd="3" destOrd="0" presId="urn:microsoft.com/office/officeart/2008/layout/VerticalCurvedList"/>
    <dgm:cxn modelId="{457182DE-7631-4AC4-9B31-8C78942A3A04}" type="presParOf" srcId="{73EC39AE-516D-48EF-B5BC-8EDD49DC8E60}" destId="{493FE369-4D84-48F4-AE62-C014D5CD7488}" srcOrd="1" destOrd="0" presId="urn:microsoft.com/office/officeart/2008/layout/VerticalCurvedList"/>
    <dgm:cxn modelId="{C824E0EF-DDF2-4180-B01B-D46B4E060F02}" type="presParOf" srcId="{73EC39AE-516D-48EF-B5BC-8EDD49DC8E60}" destId="{E5D03057-A3D5-428D-BC5C-5007E9478550}" srcOrd="2" destOrd="0" presId="urn:microsoft.com/office/officeart/2008/layout/VerticalCurvedList"/>
    <dgm:cxn modelId="{35939D2E-E832-48BD-9497-97923A6AFBF2}" type="presParOf" srcId="{E5D03057-A3D5-428D-BC5C-5007E9478550}" destId="{0092789E-8367-4691-84A9-2C74448FC3EE}" srcOrd="0" destOrd="0" presId="urn:microsoft.com/office/officeart/2008/layout/VerticalCurvedList"/>
    <dgm:cxn modelId="{264CB3E1-EDE9-43AD-9733-3049A4723D58}" type="presParOf" srcId="{73EC39AE-516D-48EF-B5BC-8EDD49DC8E60}" destId="{D051D97E-E731-4ED6-8F82-EBBA5F9950D1}" srcOrd="3" destOrd="0" presId="urn:microsoft.com/office/officeart/2008/layout/VerticalCurvedList"/>
    <dgm:cxn modelId="{5FC589E3-905A-4411-B9AC-D18BFA26D71B}" type="presParOf" srcId="{73EC39AE-516D-48EF-B5BC-8EDD49DC8E60}" destId="{40666D64-123D-483D-A330-A86CF9317B25}" srcOrd="4" destOrd="0" presId="urn:microsoft.com/office/officeart/2008/layout/VerticalCurvedList"/>
    <dgm:cxn modelId="{3B36FD00-0F90-4AB0-83AF-56415DD62545}" type="presParOf" srcId="{40666D64-123D-483D-A330-A86CF9317B25}" destId="{DBD5461D-56BF-412D-A2B3-4CD62DE76D80}" srcOrd="0" destOrd="0" presId="urn:microsoft.com/office/officeart/2008/layout/VerticalCurvedList"/>
    <dgm:cxn modelId="{475EF09C-B26C-4D8D-9B93-CC6A9BF632D3}" type="presParOf" srcId="{73EC39AE-516D-48EF-B5BC-8EDD49DC8E60}" destId="{95536F9F-78B6-4F0B-ADB2-1A8607D8F3CD}" srcOrd="5" destOrd="0" presId="urn:microsoft.com/office/officeart/2008/layout/VerticalCurvedList"/>
    <dgm:cxn modelId="{ABB15CB3-310D-4543-941E-6726B92901FA}" type="presParOf" srcId="{73EC39AE-516D-48EF-B5BC-8EDD49DC8E60}" destId="{68EA51C1-7DA0-4237-8855-EC0A6F0C271C}" srcOrd="6" destOrd="0" presId="urn:microsoft.com/office/officeart/2008/layout/VerticalCurvedList"/>
    <dgm:cxn modelId="{9AA8C972-30D0-425D-9131-D9884A0AD61F}" type="presParOf" srcId="{68EA51C1-7DA0-4237-8855-EC0A6F0C271C}" destId="{97FA9255-187D-4CA0-8077-19649ADB7A7D}" srcOrd="0" destOrd="0" presId="urn:microsoft.com/office/officeart/2008/layout/VerticalCurvedList"/>
    <dgm:cxn modelId="{B41A38A6-61F6-4E6A-A272-DBA0BB25FD9C}" type="presParOf" srcId="{73EC39AE-516D-48EF-B5BC-8EDD49DC8E60}" destId="{C4087341-098E-48C3-9912-B9E0DF0B6CE8}" srcOrd="7" destOrd="0" presId="urn:microsoft.com/office/officeart/2008/layout/VerticalCurvedList"/>
    <dgm:cxn modelId="{D73E9A95-3BD3-44AE-81C4-5ADD3D6216AD}" type="presParOf" srcId="{73EC39AE-516D-48EF-B5BC-8EDD49DC8E60}" destId="{84D37092-5312-4FB1-9EB5-FE5D24EBDD0A}" srcOrd="8" destOrd="0" presId="urn:microsoft.com/office/officeart/2008/layout/VerticalCurvedList"/>
    <dgm:cxn modelId="{EB8F0C02-2E4D-442E-8B42-96B1BF5024C1}" type="presParOf" srcId="{84D37092-5312-4FB1-9EB5-FE5D24EBDD0A}" destId="{24AE6E92-A48A-417A-AFA2-E555688FCEDD}" srcOrd="0" destOrd="0" presId="urn:microsoft.com/office/officeart/2008/layout/VerticalCurvedList"/>
    <dgm:cxn modelId="{07DA7CD1-11EC-477F-90DD-580B0FA6B587}" type="presParOf" srcId="{73EC39AE-516D-48EF-B5BC-8EDD49DC8E60}" destId="{06B3F54D-C93D-4FEF-A1B1-BFD727C63E33}" srcOrd="9" destOrd="0" presId="urn:microsoft.com/office/officeart/2008/layout/VerticalCurvedList"/>
    <dgm:cxn modelId="{96390EE0-2076-4A29-99E6-A517F7F12C4E}" type="presParOf" srcId="{73EC39AE-516D-48EF-B5BC-8EDD49DC8E60}" destId="{83B15D87-5A06-4E92-9A46-519BB64E7569}" srcOrd="10" destOrd="0" presId="urn:microsoft.com/office/officeart/2008/layout/VerticalCurvedList"/>
    <dgm:cxn modelId="{50954DBF-90CD-4F35-9B56-0992FAA9D82C}" type="presParOf" srcId="{83B15D87-5A06-4E92-9A46-519BB64E7569}" destId="{9DFDEA34-8B52-4081-88DE-41307F627E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C49FBC-2C2C-45EA-9770-7F207B84F1D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FFC6B8B4-1085-46DC-BD65-4F4D2A9361C8}">
      <dgm:prSet phldrT="[Text]" custT="1"/>
      <dgm:spPr/>
      <dgm:t>
        <a:bodyPr/>
        <a:lstStyle/>
        <a:p>
          <a:r>
            <a:rPr lang="de-DE" sz="3600" b="1" i="0" u="none" dirty="0">
              <a:latin typeface="Arial" panose="020B0604020202020204" pitchFamily="34" charset="0"/>
              <a:cs typeface="Arial" panose="020B0604020202020204" pitchFamily="34" charset="0"/>
            </a:rPr>
            <a:t>54</a:t>
          </a:r>
        </a:p>
        <a:p>
          <a:r>
            <a:rPr lang="de-DE" sz="2000" b="0" i="0" u="none" dirty="0">
              <a:latin typeface="Arial" panose="020B0604020202020204" pitchFamily="34" charset="0"/>
              <a:cs typeface="Arial" panose="020B0604020202020204" pitchFamily="34" charset="0"/>
            </a:rPr>
            <a:t>countries </a:t>
          </a:r>
          <a:r>
            <a:rPr lang="de-DE" sz="2000" b="0" i="0" u="none" dirty="0" err="1">
              <a:latin typeface="Arial" panose="020B0604020202020204" pitchFamily="34" charset="0"/>
              <a:cs typeface="Arial" panose="020B0604020202020204" pitchFamily="34" charset="0"/>
            </a:rPr>
            <a:t>implement</a:t>
          </a:r>
          <a:r>
            <a:rPr lang="de-DE" sz="2000" b="0" i="0" u="none" dirty="0">
              <a:latin typeface="Arial" panose="020B0604020202020204" pitchFamily="34" charset="0"/>
              <a:cs typeface="Arial" panose="020B0604020202020204" pitchFamily="34" charset="0"/>
            </a:rPr>
            <a:t> </a:t>
          </a:r>
          <a:r>
            <a:rPr lang="de-DE" sz="2000" b="0" i="0" u="none" dirty="0" err="1">
              <a:latin typeface="Arial" panose="020B0604020202020204" pitchFamily="34" charset="0"/>
              <a:cs typeface="Arial" panose="020B0604020202020204" pitchFamily="34" charset="0"/>
            </a:rPr>
            <a:t>the</a:t>
          </a:r>
          <a:r>
            <a:rPr lang="de-DE" sz="2000" b="0" i="0" u="none" dirty="0">
              <a:latin typeface="Arial" panose="020B0604020202020204" pitchFamily="34" charset="0"/>
              <a:cs typeface="Arial" panose="020B0604020202020204" pitchFamily="34" charset="0"/>
            </a:rPr>
            <a:t> EITI </a:t>
          </a:r>
          <a:r>
            <a:rPr lang="de-DE" sz="2000" b="0" i="0" u="none" dirty="0" err="1">
              <a:latin typeface="Arial" panose="020B0604020202020204" pitchFamily="34" charset="0"/>
              <a:cs typeface="Arial" panose="020B0604020202020204" pitchFamily="34" charset="0"/>
            </a:rPr>
            <a:t>standard</a:t>
          </a:r>
          <a:endParaRPr lang="de-DE" sz="2000" dirty="0">
            <a:latin typeface="Arial" panose="020B0604020202020204" pitchFamily="34" charset="0"/>
            <a:cs typeface="Arial" panose="020B0604020202020204" pitchFamily="34" charset="0"/>
          </a:endParaRPr>
        </a:p>
      </dgm:t>
    </dgm:pt>
    <dgm:pt modelId="{BB7FDDF2-EA14-47F5-B1F1-C24AD315A1BD}" type="parTrans" cxnId="{FC5DAB80-9D47-4ECD-AE44-4FC2BBAD48DB}">
      <dgm:prSet/>
      <dgm:spPr/>
      <dgm:t>
        <a:bodyPr/>
        <a:lstStyle/>
        <a:p>
          <a:endParaRPr lang="de-DE">
            <a:latin typeface="Arial" panose="020B0604020202020204" pitchFamily="34" charset="0"/>
            <a:cs typeface="Arial" panose="020B0604020202020204" pitchFamily="34" charset="0"/>
          </a:endParaRPr>
        </a:p>
      </dgm:t>
    </dgm:pt>
    <dgm:pt modelId="{63DBF5C4-C5C5-4EBE-A8B7-AC24BB8016FF}" type="sibTrans" cxnId="{FC5DAB80-9D47-4ECD-AE44-4FC2BBAD48DB}">
      <dgm:prSet/>
      <dgm:spPr/>
      <dgm:t>
        <a:bodyPr/>
        <a:lstStyle/>
        <a:p>
          <a:endParaRPr lang="de-DE">
            <a:latin typeface="Arial" panose="020B0604020202020204" pitchFamily="34" charset="0"/>
            <a:cs typeface="Arial" panose="020B0604020202020204" pitchFamily="34" charset="0"/>
          </a:endParaRPr>
        </a:p>
      </dgm:t>
    </dgm:pt>
    <dgm:pt modelId="{C0952065-FB1A-46F8-B267-9F32E438D1BB}">
      <dgm:prSet phldrT="[Text]" custT="1"/>
      <dgm:spPr/>
      <dgm:t>
        <a:bodyPr/>
        <a:lstStyle/>
        <a:p>
          <a:r>
            <a:rPr lang="de-DE" sz="2400" b="1" i="0" u="none" dirty="0">
              <a:latin typeface="Arial" panose="020B0604020202020204" pitchFamily="34" charset="0"/>
              <a:cs typeface="Arial" panose="020B0604020202020204" pitchFamily="34" charset="0"/>
            </a:rPr>
            <a:t>More </a:t>
          </a:r>
          <a:r>
            <a:rPr lang="de-DE" sz="2400" b="1" i="0" u="none" dirty="0" err="1">
              <a:latin typeface="Arial" panose="020B0604020202020204" pitchFamily="34" charset="0"/>
              <a:cs typeface="Arial" panose="020B0604020202020204" pitchFamily="34" charset="0"/>
            </a:rPr>
            <a:t>than</a:t>
          </a:r>
          <a:r>
            <a:rPr lang="de-DE" sz="2400" b="1" i="0" u="none" dirty="0">
              <a:latin typeface="Arial" panose="020B0604020202020204" pitchFamily="34" charset="0"/>
              <a:cs typeface="Arial" panose="020B0604020202020204" pitchFamily="34" charset="0"/>
            </a:rPr>
            <a:t> US$2,64 </a:t>
          </a:r>
          <a:r>
            <a:rPr lang="de-DE" sz="2400" b="1" i="0" u="none" dirty="0" err="1">
              <a:latin typeface="Arial" panose="020B0604020202020204" pitchFamily="34" charset="0"/>
              <a:cs typeface="Arial" panose="020B0604020202020204" pitchFamily="34" charset="0"/>
            </a:rPr>
            <a:t>trillion</a:t>
          </a:r>
          <a:r>
            <a:rPr lang="de-DE" sz="2400" b="1" i="0" u="none" dirty="0">
              <a:latin typeface="Arial" panose="020B0604020202020204" pitchFamily="34" charset="0"/>
              <a:cs typeface="Arial" panose="020B0604020202020204" pitchFamily="34" charset="0"/>
            </a:rPr>
            <a:t> </a:t>
          </a:r>
        </a:p>
        <a:p>
          <a:r>
            <a:rPr lang="de-DE" sz="2000" dirty="0" err="1">
              <a:latin typeface="Arial" panose="020B0604020202020204" pitchFamily="34" charset="0"/>
              <a:cs typeface="Arial" panose="020B0604020202020204" pitchFamily="34" charset="0"/>
            </a:rPr>
            <a:t>government</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revenues</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were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disclosed</a:t>
          </a:r>
          <a:endParaRPr lang="de-DE" sz="2000" dirty="0">
            <a:latin typeface="Arial" panose="020B0604020202020204" pitchFamily="34" charset="0"/>
            <a:cs typeface="Arial" panose="020B0604020202020204" pitchFamily="34" charset="0"/>
          </a:endParaRPr>
        </a:p>
      </dgm:t>
    </dgm:pt>
    <dgm:pt modelId="{13EE309E-DDD5-4340-BDF2-589CF491C281}" type="parTrans" cxnId="{D1BC6CA0-CC05-4927-ADDF-07045E3C55AC}">
      <dgm:prSet/>
      <dgm:spPr/>
      <dgm:t>
        <a:bodyPr/>
        <a:lstStyle/>
        <a:p>
          <a:endParaRPr lang="de-DE">
            <a:latin typeface="Arial" panose="020B0604020202020204" pitchFamily="34" charset="0"/>
            <a:cs typeface="Arial" panose="020B0604020202020204" pitchFamily="34" charset="0"/>
          </a:endParaRPr>
        </a:p>
      </dgm:t>
    </dgm:pt>
    <dgm:pt modelId="{685C760B-0937-43D8-B2C3-0203A89E5AB0}" type="sibTrans" cxnId="{D1BC6CA0-CC05-4927-ADDF-07045E3C55AC}">
      <dgm:prSet/>
      <dgm:spPr/>
      <dgm:t>
        <a:bodyPr/>
        <a:lstStyle/>
        <a:p>
          <a:endParaRPr lang="de-DE">
            <a:latin typeface="Arial" panose="020B0604020202020204" pitchFamily="34" charset="0"/>
            <a:cs typeface="Arial" panose="020B0604020202020204" pitchFamily="34" charset="0"/>
          </a:endParaRPr>
        </a:p>
      </dgm:t>
    </dgm:pt>
    <dgm:pt modelId="{E76927DB-329F-423F-B5A1-F0C346659091}">
      <dgm:prSet phldrT="[Text]" custT="1"/>
      <dgm:spPr/>
      <dgm:t>
        <a:bodyPr/>
        <a:lstStyle/>
        <a:p>
          <a:r>
            <a:rPr lang="de-DE" sz="2400" b="1" i="0" u="none" dirty="0">
              <a:latin typeface="Arial" panose="020B0604020202020204" pitchFamily="34" charset="0"/>
              <a:cs typeface="Arial" panose="020B0604020202020204" pitchFamily="34" charset="0"/>
            </a:rPr>
            <a:t>More </a:t>
          </a:r>
          <a:r>
            <a:rPr lang="de-DE" sz="2400" b="1" i="0" u="none" dirty="0" err="1">
              <a:latin typeface="Arial" panose="020B0604020202020204" pitchFamily="34" charset="0"/>
              <a:cs typeface="Arial" panose="020B0604020202020204" pitchFamily="34" charset="0"/>
            </a:rPr>
            <a:t>than</a:t>
          </a:r>
          <a:r>
            <a:rPr lang="de-DE" sz="2400" b="1" i="0" u="none" dirty="0">
              <a:latin typeface="Arial" panose="020B0604020202020204" pitchFamily="34" charset="0"/>
              <a:cs typeface="Arial" panose="020B0604020202020204" pitchFamily="34" charset="0"/>
            </a:rPr>
            <a:t> 675 </a:t>
          </a:r>
          <a:r>
            <a:rPr lang="de-DE" sz="2400" b="1" i="0" u="none" dirty="0" err="1">
              <a:latin typeface="Arial" panose="020B0604020202020204" pitchFamily="34" charset="0"/>
              <a:cs typeface="Arial" panose="020B0604020202020204" pitchFamily="34" charset="0"/>
            </a:rPr>
            <a:t>fiscal</a:t>
          </a:r>
          <a:r>
            <a:rPr lang="de-DE" sz="2400" b="1" i="0" u="none" dirty="0">
              <a:latin typeface="Arial" panose="020B0604020202020204" pitchFamily="34" charset="0"/>
              <a:cs typeface="Arial" panose="020B0604020202020204" pitchFamily="34" charset="0"/>
            </a:rPr>
            <a:t> </a:t>
          </a:r>
          <a:r>
            <a:rPr lang="de-DE" sz="2400" b="1" i="0" u="none" dirty="0" err="1">
              <a:latin typeface="Arial" panose="020B0604020202020204" pitchFamily="34" charset="0"/>
              <a:cs typeface="Arial" panose="020B0604020202020204" pitchFamily="34" charset="0"/>
            </a:rPr>
            <a:t>years</a:t>
          </a:r>
          <a:endParaRPr lang="de-DE" sz="2400" b="1" i="0" u="none" dirty="0">
            <a:latin typeface="Arial" panose="020B0604020202020204" pitchFamily="34" charset="0"/>
            <a:cs typeface="Arial" panose="020B0604020202020204" pitchFamily="34" charset="0"/>
          </a:endParaRPr>
        </a:p>
        <a:p>
          <a:r>
            <a:rPr lang="de-DE" sz="2000" dirty="0" err="1">
              <a:latin typeface="Arial" panose="020B0604020202020204" pitchFamily="34" charset="0"/>
              <a:cs typeface="Arial" panose="020B0604020202020204" pitchFamily="34" charset="0"/>
            </a:rPr>
            <a:t>were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disclosed</a:t>
          </a:r>
          <a:r>
            <a:rPr lang="de-DE" sz="2000" dirty="0">
              <a:latin typeface="Arial" panose="020B0604020202020204" pitchFamily="34" charset="0"/>
              <a:cs typeface="Arial" panose="020B0604020202020204" pitchFamily="34" charset="0"/>
            </a:rPr>
            <a:t> in open </a:t>
          </a:r>
          <a:r>
            <a:rPr lang="de-DE" sz="2000" dirty="0" err="1">
              <a:latin typeface="Arial" panose="020B0604020202020204" pitchFamily="34" charset="0"/>
              <a:cs typeface="Arial" panose="020B0604020202020204" pitchFamily="34" charset="0"/>
            </a:rPr>
            <a:t>data</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format</a:t>
          </a:r>
          <a:endParaRPr lang="de-DE" sz="2000" dirty="0">
            <a:latin typeface="Arial" panose="020B0604020202020204" pitchFamily="34" charset="0"/>
            <a:cs typeface="Arial" panose="020B0604020202020204" pitchFamily="34" charset="0"/>
          </a:endParaRPr>
        </a:p>
      </dgm:t>
    </dgm:pt>
    <dgm:pt modelId="{38B2A2F9-C347-4C69-B840-F972ACE5A7A9}" type="parTrans" cxnId="{E2183B89-40E6-46B6-9E50-905362E87A5C}">
      <dgm:prSet/>
      <dgm:spPr/>
      <dgm:t>
        <a:bodyPr/>
        <a:lstStyle/>
        <a:p>
          <a:endParaRPr lang="de-DE">
            <a:latin typeface="Arial" panose="020B0604020202020204" pitchFamily="34" charset="0"/>
            <a:cs typeface="Arial" panose="020B0604020202020204" pitchFamily="34" charset="0"/>
          </a:endParaRPr>
        </a:p>
      </dgm:t>
    </dgm:pt>
    <dgm:pt modelId="{5649993B-E520-4DA4-BE2D-F3146B218E06}" type="sibTrans" cxnId="{E2183B89-40E6-46B6-9E50-905362E87A5C}">
      <dgm:prSet/>
      <dgm:spPr/>
      <dgm:t>
        <a:bodyPr/>
        <a:lstStyle/>
        <a:p>
          <a:endParaRPr lang="de-DE">
            <a:latin typeface="Arial" panose="020B0604020202020204" pitchFamily="34" charset="0"/>
            <a:cs typeface="Arial" panose="020B0604020202020204" pitchFamily="34" charset="0"/>
          </a:endParaRPr>
        </a:p>
      </dgm:t>
    </dgm:pt>
    <dgm:pt modelId="{D9B64A1F-47B6-4223-8DB8-D826B4ECEFE0}">
      <dgm:prSet phldrT="[Text]" custT="1"/>
      <dgm:spPr/>
      <dgm:t>
        <a:bodyPr/>
        <a:lstStyle/>
        <a:p>
          <a:r>
            <a:rPr lang="de-DE" sz="2400" b="1" i="0" u="none" dirty="0">
              <a:latin typeface="Arial" panose="020B0604020202020204" pitchFamily="34" charset="0"/>
              <a:cs typeface="Arial" panose="020B0604020202020204" pitchFamily="34" charset="0"/>
            </a:rPr>
            <a:t>More </a:t>
          </a:r>
          <a:r>
            <a:rPr lang="de-DE" sz="2400" b="1" i="0" u="none" dirty="0" err="1">
              <a:latin typeface="Arial" panose="020B0604020202020204" pitchFamily="34" charset="0"/>
              <a:cs typeface="Arial" panose="020B0604020202020204" pitchFamily="34" charset="0"/>
            </a:rPr>
            <a:t>than</a:t>
          </a:r>
          <a:r>
            <a:rPr lang="de-DE" sz="2400" b="1" i="0" u="none" dirty="0">
              <a:latin typeface="Arial" panose="020B0604020202020204" pitchFamily="34" charset="0"/>
              <a:cs typeface="Arial" panose="020B0604020202020204" pitchFamily="34" charset="0"/>
            </a:rPr>
            <a:t> 250</a:t>
          </a:r>
        </a:p>
        <a:p>
          <a:r>
            <a:rPr lang="de-DE" sz="2000" b="0" i="0" u="none" dirty="0">
              <a:latin typeface="Arial" panose="020B0604020202020204" pitchFamily="34" charset="0"/>
              <a:cs typeface="Arial" panose="020B0604020202020204" pitchFamily="34" charset="0"/>
            </a:rPr>
            <a:t>NGOs </a:t>
          </a:r>
          <a:r>
            <a:rPr lang="de-DE" sz="2000" b="0" i="0" u="none" dirty="0" err="1">
              <a:latin typeface="Arial" panose="020B0604020202020204" pitchFamily="34" charset="0"/>
              <a:cs typeface="Arial" panose="020B0604020202020204" pitchFamily="34" charset="0"/>
            </a:rPr>
            <a:t>are</a:t>
          </a:r>
          <a:r>
            <a:rPr lang="de-DE" sz="2000" b="0" i="0" u="none" dirty="0">
              <a:latin typeface="Arial" panose="020B0604020202020204" pitchFamily="34" charset="0"/>
              <a:cs typeface="Arial" panose="020B0604020202020204" pitchFamily="34" charset="0"/>
            </a:rPr>
            <a:t> </a:t>
          </a:r>
          <a:r>
            <a:rPr lang="de-DE" sz="2000" b="0" i="0" u="none" dirty="0" err="1">
              <a:latin typeface="Arial" panose="020B0604020202020204" pitchFamily="34" charset="0"/>
              <a:cs typeface="Arial" panose="020B0604020202020204" pitchFamily="34" charset="0"/>
            </a:rPr>
            <a:t>committed</a:t>
          </a:r>
          <a:r>
            <a:rPr lang="de-DE" sz="2000" b="0" i="0" u="none" dirty="0">
              <a:latin typeface="Arial" panose="020B0604020202020204" pitchFamily="34" charset="0"/>
              <a:cs typeface="Arial" panose="020B0604020202020204" pitchFamily="34" charset="0"/>
            </a:rPr>
            <a:t> </a:t>
          </a:r>
          <a:r>
            <a:rPr lang="de-DE" sz="2000" b="0" i="0" u="none" dirty="0" err="1">
              <a:latin typeface="Arial" panose="020B0604020202020204" pitchFamily="34" charset="0"/>
              <a:cs typeface="Arial" panose="020B0604020202020204" pitchFamily="34" charset="0"/>
            </a:rPr>
            <a:t>to</a:t>
          </a:r>
          <a:r>
            <a:rPr lang="de-DE" sz="2000" b="0" i="0" u="none" dirty="0">
              <a:latin typeface="Arial" panose="020B0604020202020204" pitchFamily="34" charset="0"/>
              <a:cs typeface="Arial" panose="020B0604020202020204" pitchFamily="34" charset="0"/>
            </a:rPr>
            <a:t> </a:t>
          </a:r>
          <a:r>
            <a:rPr lang="de-DE" sz="2000" b="0" i="0" u="none" dirty="0" err="1">
              <a:latin typeface="Arial" panose="020B0604020202020204" pitchFamily="34" charset="0"/>
              <a:cs typeface="Arial" panose="020B0604020202020204" pitchFamily="34" charset="0"/>
            </a:rPr>
            <a:t>the</a:t>
          </a:r>
          <a:r>
            <a:rPr lang="de-DE" sz="2000" b="0" i="0" u="none" dirty="0">
              <a:latin typeface="Arial" panose="020B0604020202020204" pitchFamily="34" charset="0"/>
              <a:cs typeface="Arial" panose="020B0604020202020204" pitchFamily="34" charset="0"/>
            </a:rPr>
            <a:t> EITI – </a:t>
          </a:r>
          <a:r>
            <a:rPr lang="de-DE" sz="2000" b="0" i="0" u="none" dirty="0" err="1">
              <a:latin typeface="Arial" panose="020B0604020202020204" pitchFamily="34" charset="0"/>
              <a:cs typeface="Arial" panose="020B0604020202020204" pitchFamily="34" charset="0"/>
            </a:rPr>
            <a:t>locally</a:t>
          </a:r>
          <a:r>
            <a:rPr lang="de-DE" sz="2000" b="0" i="0" u="none" dirty="0">
              <a:latin typeface="Arial" panose="020B0604020202020204" pitchFamily="34" charset="0"/>
              <a:cs typeface="Arial" panose="020B0604020202020204" pitchFamily="34" charset="0"/>
            </a:rPr>
            <a:t> </a:t>
          </a:r>
          <a:r>
            <a:rPr lang="de-DE" sz="2000" b="0" i="0" u="none" dirty="0" err="1">
              <a:latin typeface="Arial" panose="020B0604020202020204" pitchFamily="34" charset="0"/>
              <a:cs typeface="Arial" panose="020B0604020202020204" pitchFamily="34" charset="0"/>
            </a:rPr>
            <a:t>and</a:t>
          </a:r>
          <a:r>
            <a:rPr lang="de-DE" sz="2000" b="0" i="0" u="none" dirty="0">
              <a:latin typeface="Arial" panose="020B0604020202020204" pitchFamily="34" charset="0"/>
              <a:cs typeface="Arial" panose="020B0604020202020204" pitchFamily="34" charset="0"/>
            </a:rPr>
            <a:t> </a:t>
          </a:r>
          <a:r>
            <a:rPr lang="de-DE" sz="2000" b="0" i="0" u="none" dirty="0" err="1">
              <a:latin typeface="Arial" panose="020B0604020202020204" pitchFamily="34" charset="0"/>
              <a:cs typeface="Arial" panose="020B0604020202020204" pitchFamily="34" charset="0"/>
            </a:rPr>
            <a:t>internationally</a:t>
          </a:r>
          <a:endParaRPr lang="de-DE" sz="2000" dirty="0">
            <a:latin typeface="Arial" panose="020B0604020202020204" pitchFamily="34" charset="0"/>
            <a:cs typeface="Arial" panose="020B0604020202020204" pitchFamily="34" charset="0"/>
          </a:endParaRPr>
        </a:p>
      </dgm:t>
    </dgm:pt>
    <dgm:pt modelId="{9B8B3E49-E9F2-43D2-9FA8-753E6AF16158}" type="parTrans" cxnId="{0B752990-8EBB-4A29-A544-43B86980D487}">
      <dgm:prSet/>
      <dgm:spPr/>
      <dgm:t>
        <a:bodyPr/>
        <a:lstStyle/>
        <a:p>
          <a:endParaRPr lang="de-DE">
            <a:latin typeface="Arial" panose="020B0604020202020204" pitchFamily="34" charset="0"/>
            <a:cs typeface="Arial" panose="020B0604020202020204" pitchFamily="34" charset="0"/>
          </a:endParaRPr>
        </a:p>
      </dgm:t>
    </dgm:pt>
    <dgm:pt modelId="{3174D06A-AD26-4956-9EEB-51D67CB99579}" type="sibTrans" cxnId="{0B752990-8EBB-4A29-A544-43B86980D487}">
      <dgm:prSet/>
      <dgm:spPr/>
      <dgm:t>
        <a:bodyPr/>
        <a:lstStyle/>
        <a:p>
          <a:endParaRPr lang="de-DE">
            <a:latin typeface="Arial" panose="020B0604020202020204" pitchFamily="34" charset="0"/>
            <a:cs typeface="Arial" panose="020B0604020202020204" pitchFamily="34" charset="0"/>
          </a:endParaRPr>
        </a:p>
      </dgm:t>
    </dgm:pt>
    <dgm:pt modelId="{C7EFC39E-FF37-4561-9E77-510A0D148CA2}">
      <dgm:prSet phldrT="[Text]" custT="1"/>
      <dgm:spPr/>
      <dgm:t>
        <a:bodyPr/>
        <a:lstStyle/>
        <a:p>
          <a:r>
            <a:rPr lang="de-DE" sz="2400" b="1" i="0" u="none" dirty="0">
              <a:latin typeface="Arial" panose="020B0604020202020204" pitchFamily="34" charset="0"/>
              <a:cs typeface="Arial" panose="020B0604020202020204" pitchFamily="34" charset="0"/>
            </a:rPr>
            <a:t>More </a:t>
          </a:r>
          <a:r>
            <a:rPr lang="de-DE" sz="2400" b="1" i="0" u="none" dirty="0" err="1">
              <a:latin typeface="Arial" panose="020B0604020202020204" pitchFamily="34" charset="0"/>
              <a:cs typeface="Arial" panose="020B0604020202020204" pitchFamily="34" charset="0"/>
            </a:rPr>
            <a:t>than</a:t>
          </a:r>
          <a:r>
            <a:rPr lang="de-DE" sz="2400" b="1" i="0" u="none" dirty="0">
              <a:latin typeface="Arial" panose="020B0604020202020204" pitchFamily="34" charset="0"/>
              <a:cs typeface="Arial" panose="020B0604020202020204" pitchFamily="34" charset="0"/>
            </a:rPr>
            <a:t> 60</a:t>
          </a:r>
        </a:p>
        <a:p>
          <a:r>
            <a:rPr lang="de-DE" sz="2000" dirty="0">
              <a:latin typeface="Arial" panose="020B0604020202020204" pitchFamily="34" charset="0"/>
              <a:cs typeface="Arial" panose="020B0604020202020204" pitchFamily="34" charset="0"/>
            </a:rPr>
            <a:t>large </a:t>
          </a:r>
          <a:r>
            <a:rPr lang="de-DE" sz="2000" dirty="0" err="1">
              <a:latin typeface="Arial" panose="020B0604020202020204" pitchFamily="34" charset="0"/>
              <a:cs typeface="Arial" panose="020B0604020202020204" pitchFamily="34" charset="0"/>
            </a:rPr>
            <a:t>extractive</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companies</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officialy</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support</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the</a:t>
          </a:r>
          <a:r>
            <a:rPr lang="de-DE" sz="2000" dirty="0">
              <a:latin typeface="Arial" panose="020B0604020202020204" pitchFamily="34" charset="0"/>
              <a:cs typeface="Arial" panose="020B0604020202020204" pitchFamily="34" charset="0"/>
            </a:rPr>
            <a:t> EITI</a:t>
          </a:r>
        </a:p>
      </dgm:t>
    </dgm:pt>
    <dgm:pt modelId="{DD56D682-FDF7-4F6F-8410-1E897598DFE0}" type="parTrans" cxnId="{3F0E8B56-29DF-41C3-A7A3-50396935A951}">
      <dgm:prSet/>
      <dgm:spPr/>
      <dgm:t>
        <a:bodyPr/>
        <a:lstStyle/>
        <a:p>
          <a:endParaRPr lang="de-DE">
            <a:latin typeface="Arial" panose="020B0604020202020204" pitchFamily="34" charset="0"/>
            <a:cs typeface="Arial" panose="020B0604020202020204" pitchFamily="34" charset="0"/>
          </a:endParaRPr>
        </a:p>
      </dgm:t>
    </dgm:pt>
    <dgm:pt modelId="{51857E27-B9EE-4A62-AAD6-FCA192A234BF}" type="sibTrans" cxnId="{3F0E8B56-29DF-41C3-A7A3-50396935A951}">
      <dgm:prSet/>
      <dgm:spPr/>
      <dgm:t>
        <a:bodyPr/>
        <a:lstStyle/>
        <a:p>
          <a:endParaRPr lang="de-DE">
            <a:latin typeface="Arial" panose="020B0604020202020204" pitchFamily="34" charset="0"/>
            <a:cs typeface="Arial" panose="020B0604020202020204" pitchFamily="34" charset="0"/>
          </a:endParaRPr>
        </a:p>
      </dgm:t>
    </dgm:pt>
    <dgm:pt modelId="{07D9771F-2747-4F72-AF9B-8A2E057D24A5}" type="pres">
      <dgm:prSet presAssocID="{3CC49FBC-2C2C-45EA-9770-7F207B84F1D8}" presName="diagram" presStyleCnt="0">
        <dgm:presLayoutVars>
          <dgm:dir/>
          <dgm:resizeHandles val="exact"/>
        </dgm:presLayoutVars>
      </dgm:prSet>
      <dgm:spPr/>
    </dgm:pt>
    <dgm:pt modelId="{5499E36B-0677-4A51-933C-3723388B2192}" type="pres">
      <dgm:prSet presAssocID="{FFC6B8B4-1085-46DC-BD65-4F4D2A9361C8}" presName="node" presStyleLbl="node1" presStyleIdx="0" presStyleCnt="5">
        <dgm:presLayoutVars>
          <dgm:bulletEnabled val="1"/>
        </dgm:presLayoutVars>
      </dgm:prSet>
      <dgm:spPr/>
    </dgm:pt>
    <dgm:pt modelId="{BC8843E6-F20F-4716-A316-164E42FAE67E}" type="pres">
      <dgm:prSet presAssocID="{63DBF5C4-C5C5-4EBE-A8B7-AC24BB8016FF}" presName="sibTrans" presStyleCnt="0"/>
      <dgm:spPr/>
    </dgm:pt>
    <dgm:pt modelId="{CC209C95-5627-41D6-817B-B4082DE98B43}" type="pres">
      <dgm:prSet presAssocID="{C0952065-FB1A-46F8-B267-9F32E438D1BB}" presName="node" presStyleLbl="node1" presStyleIdx="1" presStyleCnt="5">
        <dgm:presLayoutVars>
          <dgm:bulletEnabled val="1"/>
        </dgm:presLayoutVars>
      </dgm:prSet>
      <dgm:spPr/>
    </dgm:pt>
    <dgm:pt modelId="{C5CF7CC3-426E-4E4C-A967-B0DE85609474}" type="pres">
      <dgm:prSet presAssocID="{685C760B-0937-43D8-B2C3-0203A89E5AB0}" presName="sibTrans" presStyleCnt="0"/>
      <dgm:spPr/>
    </dgm:pt>
    <dgm:pt modelId="{EF72EC2E-E945-4614-AA97-DF267F718BFA}" type="pres">
      <dgm:prSet presAssocID="{E76927DB-329F-423F-B5A1-F0C346659091}" presName="node" presStyleLbl="node1" presStyleIdx="2" presStyleCnt="5" custLinFactNeighborX="-472" custLinFactNeighborY="786">
        <dgm:presLayoutVars>
          <dgm:bulletEnabled val="1"/>
        </dgm:presLayoutVars>
      </dgm:prSet>
      <dgm:spPr/>
    </dgm:pt>
    <dgm:pt modelId="{C821EACC-C443-4031-9A32-B6BC4025E0FD}" type="pres">
      <dgm:prSet presAssocID="{5649993B-E520-4DA4-BE2D-F3146B218E06}" presName="sibTrans" presStyleCnt="0"/>
      <dgm:spPr/>
    </dgm:pt>
    <dgm:pt modelId="{2B9B359D-E534-47AC-B2D3-3B780D1574F0}" type="pres">
      <dgm:prSet presAssocID="{D9B64A1F-47B6-4223-8DB8-D826B4ECEFE0}" presName="node" presStyleLbl="node1" presStyleIdx="3" presStyleCnt="5">
        <dgm:presLayoutVars>
          <dgm:bulletEnabled val="1"/>
        </dgm:presLayoutVars>
      </dgm:prSet>
      <dgm:spPr/>
    </dgm:pt>
    <dgm:pt modelId="{1E4F38DC-B24E-4FC9-BEF8-340DDE93C1D1}" type="pres">
      <dgm:prSet presAssocID="{3174D06A-AD26-4956-9EEB-51D67CB99579}" presName="sibTrans" presStyleCnt="0"/>
      <dgm:spPr/>
    </dgm:pt>
    <dgm:pt modelId="{E0731474-49DA-4CB4-BB04-B5B17FEC155E}" type="pres">
      <dgm:prSet presAssocID="{C7EFC39E-FF37-4561-9E77-510A0D148CA2}" presName="node" presStyleLbl="node1" presStyleIdx="4" presStyleCnt="5">
        <dgm:presLayoutVars>
          <dgm:bulletEnabled val="1"/>
        </dgm:presLayoutVars>
      </dgm:prSet>
      <dgm:spPr/>
    </dgm:pt>
  </dgm:ptLst>
  <dgm:cxnLst>
    <dgm:cxn modelId="{BAD8D537-8131-401B-8AD8-7BD6E524331C}" type="presOf" srcId="{D9B64A1F-47B6-4223-8DB8-D826B4ECEFE0}" destId="{2B9B359D-E534-47AC-B2D3-3B780D1574F0}" srcOrd="0" destOrd="0" presId="urn:microsoft.com/office/officeart/2005/8/layout/default"/>
    <dgm:cxn modelId="{FBF94846-B284-492E-A71C-652C476EEA9A}" type="presOf" srcId="{C7EFC39E-FF37-4561-9E77-510A0D148CA2}" destId="{E0731474-49DA-4CB4-BB04-B5B17FEC155E}" srcOrd="0" destOrd="0" presId="urn:microsoft.com/office/officeart/2005/8/layout/default"/>
    <dgm:cxn modelId="{865BBF47-0ACC-4476-BDFC-3D9873A17546}" type="presOf" srcId="{E76927DB-329F-423F-B5A1-F0C346659091}" destId="{EF72EC2E-E945-4614-AA97-DF267F718BFA}" srcOrd="0" destOrd="0" presId="urn:microsoft.com/office/officeart/2005/8/layout/default"/>
    <dgm:cxn modelId="{3F0E8B56-29DF-41C3-A7A3-50396935A951}" srcId="{3CC49FBC-2C2C-45EA-9770-7F207B84F1D8}" destId="{C7EFC39E-FF37-4561-9E77-510A0D148CA2}" srcOrd="4" destOrd="0" parTransId="{DD56D682-FDF7-4F6F-8410-1E897598DFE0}" sibTransId="{51857E27-B9EE-4A62-AAD6-FCA192A234BF}"/>
    <dgm:cxn modelId="{FC5DAB80-9D47-4ECD-AE44-4FC2BBAD48DB}" srcId="{3CC49FBC-2C2C-45EA-9770-7F207B84F1D8}" destId="{FFC6B8B4-1085-46DC-BD65-4F4D2A9361C8}" srcOrd="0" destOrd="0" parTransId="{BB7FDDF2-EA14-47F5-B1F1-C24AD315A1BD}" sibTransId="{63DBF5C4-C5C5-4EBE-A8B7-AC24BB8016FF}"/>
    <dgm:cxn modelId="{E2183B89-40E6-46B6-9E50-905362E87A5C}" srcId="{3CC49FBC-2C2C-45EA-9770-7F207B84F1D8}" destId="{E76927DB-329F-423F-B5A1-F0C346659091}" srcOrd="2" destOrd="0" parTransId="{38B2A2F9-C347-4C69-B840-F972ACE5A7A9}" sibTransId="{5649993B-E520-4DA4-BE2D-F3146B218E06}"/>
    <dgm:cxn modelId="{0B752990-8EBB-4A29-A544-43B86980D487}" srcId="{3CC49FBC-2C2C-45EA-9770-7F207B84F1D8}" destId="{D9B64A1F-47B6-4223-8DB8-D826B4ECEFE0}" srcOrd="3" destOrd="0" parTransId="{9B8B3E49-E9F2-43D2-9FA8-753E6AF16158}" sibTransId="{3174D06A-AD26-4956-9EEB-51D67CB99579}"/>
    <dgm:cxn modelId="{3488D19F-0770-427D-8045-7190DADA82BA}" type="presOf" srcId="{3CC49FBC-2C2C-45EA-9770-7F207B84F1D8}" destId="{07D9771F-2747-4F72-AF9B-8A2E057D24A5}" srcOrd="0" destOrd="0" presId="urn:microsoft.com/office/officeart/2005/8/layout/default"/>
    <dgm:cxn modelId="{D1BC6CA0-CC05-4927-ADDF-07045E3C55AC}" srcId="{3CC49FBC-2C2C-45EA-9770-7F207B84F1D8}" destId="{C0952065-FB1A-46F8-B267-9F32E438D1BB}" srcOrd="1" destOrd="0" parTransId="{13EE309E-DDD5-4340-BDF2-589CF491C281}" sibTransId="{685C760B-0937-43D8-B2C3-0203A89E5AB0}"/>
    <dgm:cxn modelId="{AF4DC1B6-E7BA-4A35-A1BD-92F3C79CD0F6}" type="presOf" srcId="{FFC6B8B4-1085-46DC-BD65-4F4D2A9361C8}" destId="{5499E36B-0677-4A51-933C-3723388B2192}" srcOrd="0" destOrd="0" presId="urn:microsoft.com/office/officeart/2005/8/layout/default"/>
    <dgm:cxn modelId="{BD4F54F5-A61A-4398-B4F6-5DA94F4480AE}" type="presOf" srcId="{C0952065-FB1A-46F8-B267-9F32E438D1BB}" destId="{CC209C95-5627-41D6-817B-B4082DE98B43}" srcOrd="0" destOrd="0" presId="urn:microsoft.com/office/officeart/2005/8/layout/default"/>
    <dgm:cxn modelId="{E8FA45EB-3C9E-4604-8E4B-FACF932E635D}" type="presParOf" srcId="{07D9771F-2747-4F72-AF9B-8A2E057D24A5}" destId="{5499E36B-0677-4A51-933C-3723388B2192}" srcOrd="0" destOrd="0" presId="urn:microsoft.com/office/officeart/2005/8/layout/default"/>
    <dgm:cxn modelId="{F761BFD5-85DF-4FC9-A5FC-4E0B55A93771}" type="presParOf" srcId="{07D9771F-2747-4F72-AF9B-8A2E057D24A5}" destId="{BC8843E6-F20F-4716-A316-164E42FAE67E}" srcOrd="1" destOrd="0" presId="urn:microsoft.com/office/officeart/2005/8/layout/default"/>
    <dgm:cxn modelId="{6B7F2E70-EB83-43B3-97A7-3F1BD4AA39A8}" type="presParOf" srcId="{07D9771F-2747-4F72-AF9B-8A2E057D24A5}" destId="{CC209C95-5627-41D6-817B-B4082DE98B43}" srcOrd="2" destOrd="0" presId="urn:microsoft.com/office/officeart/2005/8/layout/default"/>
    <dgm:cxn modelId="{C24BB26F-9C73-4104-B198-200B625A7A01}" type="presParOf" srcId="{07D9771F-2747-4F72-AF9B-8A2E057D24A5}" destId="{C5CF7CC3-426E-4E4C-A967-B0DE85609474}" srcOrd="3" destOrd="0" presId="urn:microsoft.com/office/officeart/2005/8/layout/default"/>
    <dgm:cxn modelId="{B06E203B-3642-403C-A74F-95B175643875}" type="presParOf" srcId="{07D9771F-2747-4F72-AF9B-8A2E057D24A5}" destId="{EF72EC2E-E945-4614-AA97-DF267F718BFA}" srcOrd="4" destOrd="0" presId="urn:microsoft.com/office/officeart/2005/8/layout/default"/>
    <dgm:cxn modelId="{AD1C7CF4-2C52-46F5-9BC0-C8D8840647DC}" type="presParOf" srcId="{07D9771F-2747-4F72-AF9B-8A2E057D24A5}" destId="{C821EACC-C443-4031-9A32-B6BC4025E0FD}" srcOrd="5" destOrd="0" presId="urn:microsoft.com/office/officeart/2005/8/layout/default"/>
    <dgm:cxn modelId="{F4720639-891D-44F5-A3AB-BBDB918E788A}" type="presParOf" srcId="{07D9771F-2747-4F72-AF9B-8A2E057D24A5}" destId="{2B9B359D-E534-47AC-B2D3-3B780D1574F0}" srcOrd="6" destOrd="0" presId="urn:microsoft.com/office/officeart/2005/8/layout/default"/>
    <dgm:cxn modelId="{F64C0017-F78E-4A95-8E29-2799BF65CD75}" type="presParOf" srcId="{07D9771F-2747-4F72-AF9B-8A2E057D24A5}" destId="{1E4F38DC-B24E-4FC9-BEF8-340DDE93C1D1}" srcOrd="7" destOrd="0" presId="urn:microsoft.com/office/officeart/2005/8/layout/default"/>
    <dgm:cxn modelId="{A5B55A15-0217-4BA2-A935-0BED9B1433C1}" type="presParOf" srcId="{07D9771F-2747-4F72-AF9B-8A2E057D24A5}" destId="{E0731474-49DA-4CB4-BB04-B5B17FEC155E}"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A357A4-C60B-4EE9-81A7-AD122328074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de-DE"/>
        </a:p>
      </dgm:t>
    </dgm:pt>
    <dgm:pt modelId="{7D111FD9-3F15-4C58-AC1C-3393D8CC0561}">
      <dgm:prSet phldrT="[Text]" custT="1"/>
      <dgm:spPr/>
      <dgm:t>
        <a:bodyPr/>
        <a:lstStyle/>
        <a:p>
          <a:r>
            <a:rPr lang="de-DE" sz="1200" dirty="0">
              <a:latin typeface="Arial" panose="020B0604020202020204" pitchFamily="34" charset="0"/>
              <a:cs typeface="Arial" panose="020B0604020202020204" pitchFamily="34" charset="0"/>
            </a:rPr>
            <a:t>Adoption</a:t>
          </a:r>
        </a:p>
        <a:p>
          <a:r>
            <a:rPr lang="de-DE" sz="1200" dirty="0" err="1">
              <a:latin typeface="Arial" panose="020B0604020202020204" pitchFamily="34" charset="0"/>
              <a:cs typeface="Arial" panose="020B0604020202020204" pitchFamily="34" charset="0"/>
            </a:rPr>
            <a:t>of</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candidacy</a:t>
          </a:r>
          <a:endParaRPr lang="de-DE" sz="1200" dirty="0">
            <a:latin typeface="Arial" panose="020B0604020202020204" pitchFamily="34" charset="0"/>
            <a:cs typeface="Arial" panose="020B0604020202020204" pitchFamily="34" charset="0"/>
          </a:endParaRPr>
        </a:p>
        <a:p>
          <a:r>
            <a:rPr lang="de-DE" sz="1200" b="1" dirty="0">
              <a:latin typeface="Arial" panose="020B0604020202020204" pitchFamily="34" charset="0"/>
              <a:cs typeface="Arial" panose="020B0604020202020204" pitchFamily="34" charset="0"/>
            </a:rPr>
            <a:t>2014</a:t>
          </a:r>
        </a:p>
        <a:p>
          <a:endParaRPr lang="de-DE" sz="1600" dirty="0"/>
        </a:p>
      </dgm:t>
    </dgm:pt>
    <dgm:pt modelId="{0C368FF5-1F37-4C76-957D-7698D9BF7086}" type="parTrans" cxnId="{A39A4C33-F65E-45B6-B871-F69ECE9034ED}">
      <dgm:prSet/>
      <dgm:spPr/>
      <dgm:t>
        <a:bodyPr/>
        <a:lstStyle/>
        <a:p>
          <a:endParaRPr lang="de-DE"/>
        </a:p>
      </dgm:t>
    </dgm:pt>
    <dgm:pt modelId="{08C5C2F4-F711-4FD1-8189-8E68542125E5}" type="sibTrans" cxnId="{A39A4C33-F65E-45B6-B871-F69ECE9034ED}">
      <dgm:prSet/>
      <dgm:spPr/>
      <dgm:t>
        <a:bodyPr/>
        <a:lstStyle/>
        <a:p>
          <a:endParaRPr lang="de-DE"/>
        </a:p>
      </dgm:t>
    </dgm:pt>
    <dgm:pt modelId="{6CAA0A81-7D4E-477A-AB11-CEA45FFDD1C4}">
      <dgm:prSet phldrT="[Text]" custT="1"/>
      <dgm:spPr/>
      <dgm:t>
        <a:bodyPr/>
        <a:lstStyle/>
        <a:p>
          <a:r>
            <a:rPr lang="de-DE" sz="1200" dirty="0">
              <a:latin typeface="Arial" panose="020B0604020202020204" pitchFamily="34" charset="0"/>
              <a:cs typeface="Arial" panose="020B0604020202020204" pitchFamily="34" charset="0"/>
            </a:rPr>
            <a:t>1st D-EITI </a:t>
          </a:r>
          <a:r>
            <a:rPr lang="de-DE" sz="1200" dirty="0" err="1">
              <a:latin typeface="Arial" panose="020B0604020202020204" pitchFamily="34" charset="0"/>
              <a:cs typeface="Arial" panose="020B0604020202020204" pitchFamily="34" charset="0"/>
            </a:rPr>
            <a:t>report</a:t>
          </a:r>
          <a:endParaRPr lang="de-DE" sz="1200" dirty="0">
            <a:latin typeface="Arial" panose="020B0604020202020204" pitchFamily="34" charset="0"/>
            <a:cs typeface="Arial" panose="020B0604020202020204" pitchFamily="34" charset="0"/>
          </a:endParaRPr>
        </a:p>
        <a:p>
          <a:r>
            <a:rPr lang="de-DE" sz="1200" b="1" dirty="0">
              <a:latin typeface="Arial" panose="020B0604020202020204" pitchFamily="34" charset="0"/>
              <a:cs typeface="Arial" panose="020B0604020202020204" pitchFamily="34" charset="0"/>
            </a:rPr>
            <a:t>2016</a:t>
          </a:r>
        </a:p>
        <a:p>
          <a:endParaRPr lang="de-DE" sz="1600" dirty="0"/>
        </a:p>
      </dgm:t>
    </dgm:pt>
    <dgm:pt modelId="{FCBDDE79-696E-4BEA-8DF0-E0C3AF6D3B25}" type="parTrans" cxnId="{DF25BD6E-9C31-436F-A056-C7238017ED32}">
      <dgm:prSet/>
      <dgm:spPr/>
      <dgm:t>
        <a:bodyPr/>
        <a:lstStyle/>
        <a:p>
          <a:endParaRPr lang="de-DE"/>
        </a:p>
      </dgm:t>
    </dgm:pt>
    <dgm:pt modelId="{AA2E8BC7-1EB0-4EAF-8A38-150379465DB0}" type="sibTrans" cxnId="{DF25BD6E-9C31-436F-A056-C7238017ED32}">
      <dgm:prSet/>
      <dgm:spPr/>
      <dgm:t>
        <a:bodyPr/>
        <a:lstStyle/>
        <a:p>
          <a:endParaRPr lang="de-DE"/>
        </a:p>
      </dgm:t>
    </dgm:pt>
    <dgm:pt modelId="{538F06CC-DE69-442A-9B35-98E718B2D246}">
      <dgm:prSet phldrT="[Text]" custT="1"/>
      <dgm:spPr/>
      <dgm:t>
        <a:bodyPr/>
        <a:lstStyle/>
        <a:p>
          <a:r>
            <a:rPr lang="de-DE" sz="1200" dirty="0">
              <a:latin typeface="Arial" panose="020B0604020202020204" pitchFamily="34" charset="0"/>
              <a:cs typeface="Arial" panose="020B0604020202020204" pitchFamily="34" charset="0"/>
            </a:rPr>
            <a:t>1st Validation</a:t>
          </a:r>
        </a:p>
        <a:p>
          <a:r>
            <a:rPr lang="de-DE" sz="1200" b="1" dirty="0">
              <a:latin typeface="Arial" panose="020B0604020202020204" pitchFamily="34" charset="0"/>
              <a:cs typeface="Arial" panose="020B0604020202020204" pitchFamily="34" charset="0"/>
            </a:rPr>
            <a:t>2018</a:t>
          </a:r>
        </a:p>
        <a:p>
          <a:endParaRPr lang="de-DE" sz="1600" dirty="0"/>
        </a:p>
      </dgm:t>
    </dgm:pt>
    <dgm:pt modelId="{6AEEF275-4B64-4ADE-B7C2-A45EB62ABC35}" type="parTrans" cxnId="{EE354F44-23E2-481C-80CF-A390BD33ECCA}">
      <dgm:prSet/>
      <dgm:spPr/>
      <dgm:t>
        <a:bodyPr/>
        <a:lstStyle/>
        <a:p>
          <a:endParaRPr lang="de-DE"/>
        </a:p>
      </dgm:t>
    </dgm:pt>
    <dgm:pt modelId="{5110479E-443C-46C2-8345-8920D72D36F8}" type="sibTrans" cxnId="{EE354F44-23E2-481C-80CF-A390BD33ECCA}">
      <dgm:prSet/>
      <dgm:spPr/>
      <dgm:t>
        <a:bodyPr/>
        <a:lstStyle/>
        <a:p>
          <a:endParaRPr lang="de-DE"/>
        </a:p>
      </dgm:t>
    </dgm:pt>
    <dgm:pt modelId="{1877EDCF-DB54-458A-96FD-CA402064350A}">
      <dgm:prSet phldrT="[Text]" custT="1"/>
      <dgm:spPr/>
      <dgm:t>
        <a:bodyPr/>
        <a:lstStyle/>
        <a:p>
          <a:r>
            <a:rPr lang="de-DE" sz="1200" dirty="0">
              <a:latin typeface="Arial" panose="020B0604020202020204" pitchFamily="34" charset="0"/>
              <a:cs typeface="Arial" panose="020B0604020202020204" pitchFamily="34" charset="0"/>
            </a:rPr>
            <a:t>EITI-</a:t>
          </a:r>
          <a:r>
            <a:rPr lang="de-DE" sz="1200" dirty="0" err="1">
              <a:latin typeface="Arial" panose="020B0604020202020204" pitchFamily="34" charset="0"/>
              <a:cs typeface="Arial" panose="020B0604020202020204" pitchFamily="34" charset="0"/>
            </a:rPr>
            <a:t>compliance</a:t>
          </a:r>
          <a:r>
            <a:rPr lang="de-DE" sz="1200" dirty="0">
              <a:latin typeface="Arial" panose="020B0604020202020204" pitchFamily="34" charset="0"/>
              <a:cs typeface="Arial" panose="020B0604020202020204" pitchFamily="34" charset="0"/>
            </a:rPr>
            <a:t> </a:t>
          </a:r>
          <a:r>
            <a:rPr lang="de-DE" sz="1200" b="1" dirty="0">
              <a:latin typeface="Arial" panose="020B0604020202020204" pitchFamily="34" charset="0"/>
              <a:cs typeface="Arial" panose="020B0604020202020204" pitchFamily="34" charset="0"/>
            </a:rPr>
            <a:t>2019</a:t>
          </a:r>
        </a:p>
        <a:p>
          <a:endParaRPr lang="de-DE" sz="1600" dirty="0"/>
        </a:p>
      </dgm:t>
    </dgm:pt>
    <dgm:pt modelId="{F1142A9C-5288-4F4C-9EE2-4A3776340B55}" type="parTrans" cxnId="{264ED630-6A86-4E2A-976F-193E721761AD}">
      <dgm:prSet/>
      <dgm:spPr/>
      <dgm:t>
        <a:bodyPr/>
        <a:lstStyle/>
        <a:p>
          <a:endParaRPr lang="de-DE"/>
        </a:p>
      </dgm:t>
    </dgm:pt>
    <dgm:pt modelId="{7D62BC97-EDDC-4CB2-9508-6DDC8711B6B4}" type="sibTrans" cxnId="{264ED630-6A86-4E2A-976F-193E721761AD}">
      <dgm:prSet/>
      <dgm:spPr/>
      <dgm:t>
        <a:bodyPr/>
        <a:lstStyle/>
        <a:p>
          <a:endParaRPr lang="de-DE"/>
        </a:p>
      </dgm:t>
    </dgm:pt>
    <dgm:pt modelId="{A8AD14A6-45A5-4802-806C-275159B7630E}">
      <dgm:prSet phldrT="[Text]" custT="1"/>
      <dgm:spPr/>
      <dgm:t>
        <a:bodyPr/>
        <a:lstStyle/>
        <a:p>
          <a:r>
            <a:rPr lang="de-DE" sz="1200" dirty="0">
              <a:latin typeface="Arial" panose="020B0604020202020204" pitchFamily="34" charset="0"/>
              <a:cs typeface="Arial" panose="020B0604020202020204" pitchFamily="34" charset="0"/>
            </a:rPr>
            <a:t>Annual D-EITI </a:t>
          </a:r>
          <a:r>
            <a:rPr lang="de-DE" sz="1200" dirty="0" err="1">
              <a:latin typeface="Arial" panose="020B0604020202020204" pitchFamily="34" charset="0"/>
              <a:cs typeface="Arial" panose="020B0604020202020204" pitchFamily="34" charset="0"/>
            </a:rPr>
            <a:t>reports</a:t>
          </a:r>
          <a:endParaRPr lang="de-DE" sz="1200" dirty="0"/>
        </a:p>
      </dgm:t>
    </dgm:pt>
    <dgm:pt modelId="{1B605B8F-84D4-4A59-958A-5F47388C70FF}" type="parTrans" cxnId="{AD832D17-0D28-4F96-8F89-AD0C810B5071}">
      <dgm:prSet/>
      <dgm:spPr/>
      <dgm:t>
        <a:bodyPr/>
        <a:lstStyle/>
        <a:p>
          <a:endParaRPr lang="de-DE"/>
        </a:p>
      </dgm:t>
    </dgm:pt>
    <dgm:pt modelId="{373B8E06-6AE3-4612-8021-F7814A665560}" type="sibTrans" cxnId="{AD832D17-0D28-4F96-8F89-AD0C810B5071}">
      <dgm:prSet/>
      <dgm:spPr/>
      <dgm:t>
        <a:bodyPr/>
        <a:lstStyle/>
        <a:p>
          <a:endParaRPr lang="de-DE"/>
        </a:p>
      </dgm:t>
    </dgm:pt>
    <dgm:pt modelId="{837E4E70-7C27-477E-BAAB-17B177681EC6}">
      <dgm:prSet phldrT="[Text]" custT="1"/>
      <dgm:spPr/>
      <dgm:t>
        <a:bodyPr/>
        <a:lstStyle/>
        <a:p>
          <a:pPr marL="0" lvl="0" indent="0" algn="l" defTabSz="711200">
            <a:lnSpc>
              <a:spcPct val="90000"/>
            </a:lnSpc>
            <a:spcBef>
              <a:spcPct val="0"/>
            </a:spcBef>
            <a:spcAft>
              <a:spcPct val="35000"/>
            </a:spcAft>
            <a:buNone/>
          </a:pP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Pilot on </a:t>
          </a:r>
          <a:r>
            <a:rPr lang="de-DE" sz="12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risk</a:t>
          </a: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de-DE" sz="12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based</a:t>
          </a: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de-DE" sz="12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quality</a:t>
          </a: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de-DE" sz="12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assurance</a:t>
          </a:r>
          <a:endPar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0" lvl="0" indent="0" algn="l" defTabSz="711200">
            <a:lnSpc>
              <a:spcPct val="90000"/>
            </a:lnSpc>
            <a:spcBef>
              <a:spcPct val="0"/>
            </a:spcBef>
            <a:spcAft>
              <a:spcPct val="35000"/>
            </a:spcAft>
            <a:buNone/>
          </a:pPr>
          <a:r>
            <a:rPr lang="de-DE" sz="12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2021</a:t>
          </a:r>
        </a:p>
      </dgm:t>
    </dgm:pt>
    <dgm:pt modelId="{0F2B3758-45DB-43B6-9532-FE41C90A354F}" type="parTrans" cxnId="{9602E151-A808-4B59-AA21-B2581ACBE361}">
      <dgm:prSet/>
      <dgm:spPr/>
      <dgm:t>
        <a:bodyPr/>
        <a:lstStyle/>
        <a:p>
          <a:endParaRPr lang="de-DE"/>
        </a:p>
      </dgm:t>
    </dgm:pt>
    <dgm:pt modelId="{3920142D-F060-499A-8B19-0F3E356D224B}" type="sibTrans" cxnId="{9602E151-A808-4B59-AA21-B2581ACBE361}">
      <dgm:prSet/>
      <dgm:spPr/>
      <dgm:t>
        <a:bodyPr/>
        <a:lstStyle/>
        <a:p>
          <a:endParaRPr lang="de-DE"/>
        </a:p>
      </dgm:t>
    </dgm:pt>
    <dgm:pt modelId="{E0811682-8A61-4268-BF7D-2970DF4F0F10}">
      <dgm:prSet phldrT="[Text]" custT="1"/>
      <dgm:spPr/>
      <dgm:t>
        <a:bodyPr/>
        <a:lstStyle/>
        <a:p>
          <a:pPr marL="0" lvl="0" indent="0" algn="l" defTabSz="711200">
            <a:lnSpc>
              <a:spcPct val="90000"/>
            </a:lnSpc>
            <a:spcBef>
              <a:spcPct val="0"/>
            </a:spcBef>
            <a:spcAft>
              <a:spcPct val="35000"/>
            </a:spcAft>
            <a:buNone/>
          </a:pP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2nd Validation</a:t>
          </a:r>
        </a:p>
        <a:p>
          <a:pPr marL="0" lvl="0" indent="0" algn="l" defTabSz="711200">
            <a:lnSpc>
              <a:spcPct val="90000"/>
            </a:lnSpc>
            <a:spcBef>
              <a:spcPct val="0"/>
            </a:spcBef>
            <a:spcAft>
              <a:spcPct val="35000"/>
            </a:spcAft>
            <a:buNone/>
          </a:pPr>
          <a:r>
            <a:rPr lang="de-DE" sz="12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2023</a:t>
          </a:r>
        </a:p>
      </dgm:t>
    </dgm:pt>
    <dgm:pt modelId="{653F3247-AE41-46DC-8E0F-F2C8D1DB586E}" type="parTrans" cxnId="{A68605C9-1258-4636-B7D0-B49B41659FFA}">
      <dgm:prSet/>
      <dgm:spPr/>
      <dgm:t>
        <a:bodyPr/>
        <a:lstStyle/>
        <a:p>
          <a:endParaRPr lang="de-DE"/>
        </a:p>
      </dgm:t>
    </dgm:pt>
    <dgm:pt modelId="{21A6ABDC-7894-48E6-A6F3-93B9AE0AA0D6}" type="sibTrans" cxnId="{A68605C9-1258-4636-B7D0-B49B41659FFA}">
      <dgm:prSet/>
      <dgm:spPr/>
      <dgm:t>
        <a:bodyPr/>
        <a:lstStyle/>
        <a:p>
          <a:endParaRPr lang="de-DE"/>
        </a:p>
      </dgm:t>
    </dgm:pt>
    <dgm:pt modelId="{59960854-8E73-45A6-A8EC-ABFD29791E58}" type="pres">
      <dgm:prSet presAssocID="{D7A357A4-C60B-4EE9-81A7-AD1223280746}" presName="rootnode" presStyleCnt="0">
        <dgm:presLayoutVars>
          <dgm:chMax/>
          <dgm:chPref/>
          <dgm:dir/>
          <dgm:animLvl val="lvl"/>
        </dgm:presLayoutVars>
      </dgm:prSet>
      <dgm:spPr/>
    </dgm:pt>
    <dgm:pt modelId="{38B4D484-D7F5-4F7D-A6E3-7253A349BAAB}" type="pres">
      <dgm:prSet presAssocID="{7D111FD9-3F15-4C58-AC1C-3393D8CC0561}" presName="composite" presStyleCnt="0"/>
      <dgm:spPr/>
    </dgm:pt>
    <dgm:pt modelId="{FEB35F35-4EA9-4A40-8941-7BFCDF93B987}" type="pres">
      <dgm:prSet presAssocID="{7D111FD9-3F15-4C58-AC1C-3393D8CC0561}" presName="LShape" presStyleLbl="alignNode1" presStyleIdx="0" presStyleCnt="13"/>
      <dgm:spPr>
        <a:solidFill>
          <a:schemeClr val="accent2"/>
        </a:solidFill>
        <a:ln>
          <a:solidFill>
            <a:schemeClr val="accent2"/>
          </a:solidFill>
        </a:ln>
      </dgm:spPr>
    </dgm:pt>
    <dgm:pt modelId="{E93E9BC9-BD85-4D0B-A944-C366464EAF27}" type="pres">
      <dgm:prSet presAssocID="{7D111FD9-3F15-4C58-AC1C-3393D8CC0561}" presName="ParentText" presStyleLbl="revTx" presStyleIdx="0" presStyleCnt="7">
        <dgm:presLayoutVars>
          <dgm:chMax val="0"/>
          <dgm:chPref val="0"/>
          <dgm:bulletEnabled val="1"/>
        </dgm:presLayoutVars>
      </dgm:prSet>
      <dgm:spPr/>
    </dgm:pt>
    <dgm:pt modelId="{EEA5542F-01BF-496E-B42E-3664564CB02E}" type="pres">
      <dgm:prSet presAssocID="{7D111FD9-3F15-4C58-AC1C-3393D8CC0561}" presName="Triangle" presStyleLbl="alignNode1" presStyleIdx="1" presStyleCnt="13"/>
      <dgm:spPr>
        <a:solidFill>
          <a:schemeClr val="accent2"/>
        </a:solidFill>
        <a:ln>
          <a:solidFill>
            <a:schemeClr val="accent2"/>
          </a:solidFill>
        </a:ln>
      </dgm:spPr>
    </dgm:pt>
    <dgm:pt modelId="{985EFFE7-A37D-4952-AD95-EB10B7EA32E5}" type="pres">
      <dgm:prSet presAssocID="{08C5C2F4-F711-4FD1-8189-8E68542125E5}" presName="sibTrans" presStyleCnt="0"/>
      <dgm:spPr/>
    </dgm:pt>
    <dgm:pt modelId="{3DA5D619-BDEF-4DBD-AED8-D0851AD3C815}" type="pres">
      <dgm:prSet presAssocID="{08C5C2F4-F711-4FD1-8189-8E68542125E5}" presName="space" presStyleCnt="0"/>
      <dgm:spPr/>
    </dgm:pt>
    <dgm:pt modelId="{3225468B-398B-4C61-9FB3-197596B8EE2D}" type="pres">
      <dgm:prSet presAssocID="{6CAA0A81-7D4E-477A-AB11-CEA45FFDD1C4}" presName="composite" presStyleCnt="0"/>
      <dgm:spPr/>
    </dgm:pt>
    <dgm:pt modelId="{CC9D6D0D-AFE8-4ACC-8583-21447BC19188}" type="pres">
      <dgm:prSet presAssocID="{6CAA0A81-7D4E-477A-AB11-CEA45FFDD1C4}" presName="LShape" presStyleLbl="alignNode1" presStyleIdx="2" presStyleCnt="13"/>
      <dgm:spPr>
        <a:solidFill>
          <a:schemeClr val="accent3"/>
        </a:solidFill>
        <a:ln>
          <a:solidFill>
            <a:schemeClr val="accent3"/>
          </a:solidFill>
        </a:ln>
      </dgm:spPr>
    </dgm:pt>
    <dgm:pt modelId="{471B14E6-8E27-4AFF-A677-A6A0E6A7E337}" type="pres">
      <dgm:prSet presAssocID="{6CAA0A81-7D4E-477A-AB11-CEA45FFDD1C4}" presName="ParentText" presStyleLbl="revTx" presStyleIdx="1" presStyleCnt="7">
        <dgm:presLayoutVars>
          <dgm:chMax val="0"/>
          <dgm:chPref val="0"/>
          <dgm:bulletEnabled val="1"/>
        </dgm:presLayoutVars>
      </dgm:prSet>
      <dgm:spPr/>
    </dgm:pt>
    <dgm:pt modelId="{12C69627-032E-43B2-BA9F-226CAAF9516A}" type="pres">
      <dgm:prSet presAssocID="{6CAA0A81-7D4E-477A-AB11-CEA45FFDD1C4}" presName="Triangle" presStyleLbl="alignNode1" presStyleIdx="3" presStyleCnt="13"/>
      <dgm:spPr>
        <a:solidFill>
          <a:schemeClr val="accent3"/>
        </a:solidFill>
        <a:ln>
          <a:solidFill>
            <a:schemeClr val="accent3"/>
          </a:solidFill>
        </a:ln>
      </dgm:spPr>
    </dgm:pt>
    <dgm:pt modelId="{37543AD9-D7DD-49A9-8498-CD088CBD8654}" type="pres">
      <dgm:prSet presAssocID="{AA2E8BC7-1EB0-4EAF-8A38-150379465DB0}" presName="sibTrans" presStyleCnt="0"/>
      <dgm:spPr/>
    </dgm:pt>
    <dgm:pt modelId="{1232DC93-D16B-4DB6-BF4C-AAEC1667B1F9}" type="pres">
      <dgm:prSet presAssocID="{AA2E8BC7-1EB0-4EAF-8A38-150379465DB0}" presName="space" presStyleCnt="0"/>
      <dgm:spPr/>
    </dgm:pt>
    <dgm:pt modelId="{8B86EA25-A76A-43B1-B875-58B0AF6789D4}" type="pres">
      <dgm:prSet presAssocID="{538F06CC-DE69-442A-9B35-98E718B2D246}" presName="composite" presStyleCnt="0"/>
      <dgm:spPr/>
    </dgm:pt>
    <dgm:pt modelId="{5BC44B48-4FF6-4CD2-9A7F-2AFF6E12C34F}" type="pres">
      <dgm:prSet presAssocID="{538F06CC-DE69-442A-9B35-98E718B2D246}" presName="LShape" presStyleLbl="alignNode1" presStyleIdx="4" presStyleCnt="13"/>
      <dgm:spPr>
        <a:solidFill>
          <a:schemeClr val="tx2"/>
        </a:solidFill>
        <a:ln>
          <a:solidFill>
            <a:schemeClr val="tx2"/>
          </a:solidFill>
        </a:ln>
      </dgm:spPr>
    </dgm:pt>
    <dgm:pt modelId="{047EDAA4-72D1-4BE8-8962-5846D326D3D8}" type="pres">
      <dgm:prSet presAssocID="{538F06CC-DE69-442A-9B35-98E718B2D246}" presName="ParentText" presStyleLbl="revTx" presStyleIdx="2" presStyleCnt="7" custScaleX="103607">
        <dgm:presLayoutVars>
          <dgm:chMax val="0"/>
          <dgm:chPref val="0"/>
          <dgm:bulletEnabled val="1"/>
        </dgm:presLayoutVars>
      </dgm:prSet>
      <dgm:spPr/>
    </dgm:pt>
    <dgm:pt modelId="{2569A4A4-7CD3-405D-A969-21F53BDC7626}" type="pres">
      <dgm:prSet presAssocID="{538F06CC-DE69-442A-9B35-98E718B2D246}" presName="Triangle" presStyleLbl="alignNode1" presStyleIdx="5" presStyleCnt="13"/>
      <dgm:spPr>
        <a:solidFill>
          <a:schemeClr val="tx2"/>
        </a:solidFill>
        <a:ln>
          <a:solidFill>
            <a:schemeClr val="tx2"/>
          </a:solidFill>
        </a:ln>
      </dgm:spPr>
    </dgm:pt>
    <dgm:pt modelId="{CAD300F8-B130-48E8-88D7-E7EC913A8D05}" type="pres">
      <dgm:prSet presAssocID="{5110479E-443C-46C2-8345-8920D72D36F8}" presName="sibTrans" presStyleCnt="0"/>
      <dgm:spPr/>
    </dgm:pt>
    <dgm:pt modelId="{E769E090-13DF-43AC-B8FB-AC5A14A589C9}" type="pres">
      <dgm:prSet presAssocID="{5110479E-443C-46C2-8345-8920D72D36F8}" presName="space" presStyleCnt="0"/>
      <dgm:spPr/>
    </dgm:pt>
    <dgm:pt modelId="{005C6260-B014-4DF8-87F3-6CA0AD749791}" type="pres">
      <dgm:prSet presAssocID="{1877EDCF-DB54-458A-96FD-CA402064350A}" presName="composite" presStyleCnt="0"/>
      <dgm:spPr/>
    </dgm:pt>
    <dgm:pt modelId="{41CBBD6B-1BFE-4596-9001-2582F0DFA64F}" type="pres">
      <dgm:prSet presAssocID="{1877EDCF-DB54-458A-96FD-CA402064350A}" presName="LShape" presStyleLbl="alignNode1" presStyleIdx="6" presStyleCnt="13"/>
      <dgm:spPr>
        <a:solidFill>
          <a:schemeClr val="accent1"/>
        </a:solidFill>
        <a:ln>
          <a:solidFill>
            <a:schemeClr val="accent1"/>
          </a:solidFill>
        </a:ln>
      </dgm:spPr>
    </dgm:pt>
    <dgm:pt modelId="{E0CD24FD-3012-42A9-ADFB-8BB105B90C0A}" type="pres">
      <dgm:prSet presAssocID="{1877EDCF-DB54-458A-96FD-CA402064350A}" presName="ParentText" presStyleLbl="revTx" presStyleIdx="3" presStyleCnt="7" custScaleX="129063" custLinFactNeighborX="16922" custLinFactNeighborY="8240">
        <dgm:presLayoutVars>
          <dgm:chMax val="0"/>
          <dgm:chPref val="0"/>
          <dgm:bulletEnabled val="1"/>
        </dgm:presLayoutVars>
      </dgm:prSet>
      <dgm:spPr/>
    </dgm:pt>
    <dgm:pt modelId="{3A867A62-80A7-4502-A616-D7180F9C218F}" type="pres">
      <dgm:prSet presAssocID="{1877EDCF-DB54-458A-96FD-CA402064350A}" presName="Triangle" presStyleLbl="alignNode1" presStyleIdx="7" presStyleCnt="13"/>
      <dgm:spPr/>
    </dgm:pt>
    <dgm:pt modelId="{21B67E45-9D1A-4690-AD60-67D4362AC5A5}" type="pres">
      <dgm:prSet presAssocID="{7D62BC97-EDDC-4CB2-9508-6DDC8711B6B4}" presName="sibTrans" presStyleCnt="0"/>
      <dgm:spPr/>
    </dgm:pt>
    <dgm:pt modelId="{8EE1B8A1-126C-47C0-BD67-8F8A26931B7E}" type="pres">
      <dgm:prSet presAssocID="{7D62BC97-EDDC-4CB2-9508-6DDC8711B6B4}" presName="space" presStyleCnt="0"/>
      <dgm:spPr/>
    </dgm:pt>
    <dgm:pt modelId="{93F1012C-5E1F-4310-B5D4-C94D978A1FD3}" type="pres">
      <dgm:prSet presAssocID="{A8AD14A6-45A5-4802-806C-275159B7630E}" presName="composite" presStyleCnt="0"/>
      <dgm:spPr/>
    </dgm:pt>
    <dgm:pt modelId="{9ACE642E-B1F8-468E-A717-FA675A0089D7}" type="pres">
      <dgm:prSet presAssocID="{A8AD14A6-45A5-4802-806C-275159B7630E}" presName="LShape" presStyleLbl="alignNode1" presStyleIdx="8" presStyleCnt="13" custLinFactNeighborX="4063" custLinFactNeighborY="-522"/>
      <dgm:spPr>
        <a:solidFill>
          <a:schemeClr val="accent3"/>
        </a:solidFill>
        <a:ln>
          <a:solidFill>
            <a:schemeClr val="accent3"/>
          </a:solidFill>
        </a:ln>
      </dgm:spPr>
    </dgm:pt>
    <dgm:pt modelId="{C60D5893-4DF9-4B03-87FD-6355AB15F8CA}" type="pres">
      <dgm:prSet presAssocID="{A8AD14A6-45A5-4802-806C-275159B7630E}" presName="ParentText" presStyleLbl="revTx" presStyleIdx="4" presStyleCnt="7" custLinFactNeighborX="8949" custLinFactNeighborY="10832">
        <dgm:presLayoutVars>
          <dgm:chMax val="0"/>
          <dgm:chPref val="0"/>
          <dgm:bulletEnabled val="1"/>
        </dgm:presLayoutVars>
      </dgm:prSet>
      <dgm:spPr/>
    </dgm:pt>
    <dgm:pt modelId="{29AD000E-AE03-4B56-AE23-770BAE85975F}" type="pres">
      <dgm:prSet presAssocID="{A8AD14A6-45A5-4802-806C-275159B7630E}" presName="Triangle" presStyleLbl="alignNode1" presStyleIdx="9" presStyleCnt="13"/>
      <dgm:spPr/>
    </dgm:pt>
    <dgm:pt modelId="{914FAF6F-A67C-4D96-A99A-DBB7749EB2CA}" type="pres">
      <dgm:prSet presAssocID="{373B8E06-6AE3-4612-8021-F7814A665560}" presName="sibTrans" presStyleCnt="0"/>
      <dgm:spPr/>
    </dgm:pt>
    <dgm:pt modelId="{C92A4E45-20A1-44AE-9BC8-E387E8625C10}" type="pres">
      <dgm:prSet presAssocID="{373B8E06-6AE3-4612-8021-F7814A665560}" presName="space" presStyleCnt="0"/>
      <dgm:spPr/>
    </dgm:pt>
    <dgm:pt modelId="{A07EF465-47DF-48E3-9913-B4FE756EECAD}" type="pres">
      <dgm:prSet presAssocID="{837E4E70-7C27-477E-BAAB-17B177681EC6}" presName="composite" presStyleCnt="0"/>
      <dgm:spPr/>
    </dgm:pt>
    <dgm:pt modelId="{7A2C592D-7D5A-43E4-8B5A-901FB8C59FF5}" type="pres">
      <dgm:prSet presAssocID="{837E4E70-7C27-477E-BAAB-17B177681EC6}" presName="LShape" presStyleLbl="alignNode1" presStyleIdx="10" presStyleCnt="13"/>
      <dgm:spPr/>
    </dgm:pt>
    <dgm:pt modelId="{3D011A7D-DB48-416D-8F47-087534A455BC}" type="pres">
      <dgm:prSet presAssocID="{837E4E70-7C27-477E-BAAB-17B177681EC6}" presName="ParentText" presStyleLbl="revTx" presStyleIdx="5" presStyleCnt="7">
        <dgm:presLayoutVars>
          <dgm:chMax val="0"/>
          <dgm:chPref val="0"/>
          <dgm:bulletEnabled val="1"/>
        </dgm:presLayoutVars>
      </dgm:prSet>
      <dgm:spPr/>
    </dgm:pt>
    <dgm:pt modelId="{169100E0-C836-40C4-9711-C297D3944AFF}" type="pres">
      <dgm:prSet presAssocID="{837E4E70-7C27-477E-BAAB-17B177681EC6}" presName="Triangle" presStyleLbl="alignNode1" presStyleIdx="11" presStyleCnt="13"/>
      <dgm:spPr/>
    </dgm:pt>
    <dgm:pt modelId="{0543DE1F-6F30-4D23-A11F-6CADC17161A6}" type="pres">
      <dgm:prSet presAssocID="{3920142D-F060-499A-8B19-0F3E356D224B}" presName="sibTrans" presStyleCnt="0"/>
      <dgm:spPr/>
    </dgm:pt>
    <dgm:pt modelId="{6C322E12-9132-4F2C-9037-056E296AAC74}" type="pres">
      <dgm:prSet presAssocID="{3920142D-F060-499A-8B19-0F3E356D224B}" presName="space" presStyleCnt="0"/>
      <dgm:spPr/>
    </dgm:pt>
    <dgm:pt modelId="{7E2F5903-51DA-4EFF-A57A-BA3A7AD75A05}" type="pres">
      <dgm:prSet presAssocID="{E0811682-8A61-4268-BF7D-2970DF4F0F10}" presName="composite" presStyleCnt="0"/>
      <dgm:spPr/>
    </dgm:pt>
    <dgm:pt modelId="{14142121-554C-474B-9DAB-3321139D01A9}" type="pres">
      <dgm:prSet presAssocID="{E0811682-8A61-4268-BF7D-2970DF4F0F10}" presName="LShape" presStyleLbl="alignNode1" presStyleIdx="12" presStyleCnt="13"/>
      <dgm:spPr/>
    </dgm:pt>
    <dgm:pt modelId="{DFCF859A-856C-4D5D-8D3C-B390C48B2A01}" type="pres">
      <dgm:prSet presAssocID="{E0811682-8A61-4268-BF7D-2970DF4F0F10}" presName="ParentText" presStyleLbl="revTx" presStyleIdx="6" presStyleCnt="7" custScaleX="96740" custLinFactNeighborX="1560" custLinFactNeighborY="10197">
        <dgm:presLayoutVars>
          <dgm:chMax val="0"/>
          <dgm:chPref val="0"/>
          <dgm:bulletEnabled val="1"/>
        </dgm:presLayoutVars>
      </dgm:prSet>
      <dgm:spPr/>
    </dgm:pt>
  </dgm:ptLst>
  <dgm:cxnLst>
    <dgm:cxn modelId="{1115FE10-32F8-43BF-A4B6-4D3F24C1BC7A}" type="presOf" srcId="{6CAA0A81-7D4E-477A-AB11-CEA45FFDD1C4}" destId="{471B14E6-8E27-4AFF-A677-A6A0E6A7E337}" srcOrd="0" destOrd="0" presId="urn:microsoft.com/office/officeart/2009/3/layout/StepUpProcess"/>
    <dgm:cxn modelId="{AD832D17-0D28-4F96-8F89-AD0C810B5071}" srcId="{D7A357A4-C60B-4EE9-81A7-AD1223280746}" destId="{A8AD14A6-45A5-4802-806C-275159B7630E}" srcOrd="4" destOrd="0" parTransId="{1B605B8F-84D4-4A59-958A-5F47388C70FF}" sibTransId="{373B8E06-6AE3-4612-8021-F7814A665560}"/>
    <dgm:cxn modelId="{A0109817-0178-4DDB-BB25-BA7D550B354C}" type="presOf" srcId="{1877EDCF-DB54-458A-96FD-CA402064350A}" destId="{E0CD24FD-3012-42A9-ADFB-8BB105B90C0A}" srcOrd="0" destOrd="0" presId="urn:microsoft.com/office/officeart/2009/3/layout/StepUpProcess"/>
    <dgm:cxn modelId="{BDA5681B-F624-4A7B-869C-05A02B732ABF}" type="presOf" srcId="{538F06CC-DE69-442A-9B35-98E718B2D246}" destId="{047EDAA4-72D1-4BE8-8962-5846D326D3D8}" srcOrd="0" destOrd="0" presId="urn:microsoft.com/office/officeart/2009/3/layout/StepUpProcess"/>
    <dgm:cxn modelId="{264ED630-6A86-4E2A-976F-193E721761AD}" srcId="{D7A357A4-C60B-4EE9-81A7-AD1223280746}" destId="{1877EDCF-DB54-458A-96FD-CA402064350A}" srcOrd="3" destOrd="0" parTransId="{F1142A9C-5288-4F4C-9EE2-4A3776340B55}" sibTransId="{7D62BC97-EDDC-4CB2-9508-6DDC8711B6B4}"/>
    <dgm:cxn modelId="{A39A4C33-F65E-45B6-B871-F69ECE9034ED}" srcId="{D7A357A4-C60B-4EE9-81A7-AD1223280746}" destId="{7D111FD9-3F15-4C58-AC1C-3393D8CC0561}" srcOrd="0" destOrd="0" parTransId="{0C368FF5-1F37-4C76-957D-7698D9BF7086}" sibTransId="{08C5C2F4-F711-4FD1-8189-8E68542125E5}"/>
    <dgm:cxn modelId="{EE354F44-23E2-481C-80CF-A390BD33ECCA}" srcId="{D7A357A4-C60B-4EE9-81A7-AD1223280746}" destId="{538F06CC-DE69-442A-9B35-98E718B2D246}" srcOrd="2" destOrd="0" parTransId="{6AEEF275-4B64-4ADE-B7C2-A45EB62ABC35}" sibTransId="{5110479E-443C-46C2-8345-8920D72D36F8}"/>
    <dgm:cxn modelId="{A35F4969-45AD-4276-86A6-D1170F6B79B2}" type="presOf" srcId="{D7A357A4-C60B-4EE9-81A7-AD1223280746}" destId="{59960854-8E73-45A6-A8EC-ABFD29791E58}" srcOrd="0" destOrd="0" presId="urn:microsoft.com/office/officeart/2009/3/layout/StepUpProcess"/>
    <dgm:cxn modelId="{DF25BD6E-9C31-436F-A056-C7238017ED32}" srcId="{D7A357A4-C60B-4EE9-81A7-AD1223280746}" destId="{6CAA0A81-7D4E-477A-AB11-CEA45FFDD1C4}" srcOrd="1" destOrd="0" parTransId="{FCBDDE79-696E-4BEA-8DF0-E0C3AF6D3B25}" sibTransId="{AA2E8BC7-1EB0-4EAF-8A38-150379465DB0}"/>
    <dgm:cxn modelId="{9602E151-A808-4B59-AA21-B2581ACBE361}" srcId="{D7A357A4-C60B-4EE9-81A7-AD1223280746}" destId="{837E4E70-7C27-477E-BAAB-17B177681EC6}" srcOrd="5" destOrd="0" parTransId="{0F2B3758-45DB-43B6-9532-FE41C90A354F}" sibTransId="{3920142D-F060-499A-8B19-0F3E356D224B}"/>
    <dgm:cxn modelId="{749A55AF-F17E-48C6-9008-3366FDACD5EF}" type="presOf" srcId="{7D111FD9-3F15-4C58-AC1C-3393D8CC0561}" destId="{E93E9BC9-BD85-4D0B-A944-C366464EAF27}" srcOrd="0" destOrd="0" presId="urn:microsoft.com/office/officeart/2009/3/layout/StepUpProcess"/>
    <dgm:cxn modelId="{F84FE5AF-1741-4F63-B596-3B549BD4CB76}" type="presOf" srcId="{837E4E70-7C27-477E-BAAB-17B177681EC6}" destId="{3D011A7D-DB48-416D-8F47-087534A455BC}" srcOrd="0" destOrd="0" presId="urn:microsoft.com/office/officeart/2009/3/layout/StepUpProcess"/>
    <dgm:cxn modelId="{D836DAC1-CF12-44F4-86EA-B7187C2105E3}" type="presOf" srcId="{E0811682-8A61-4268-BF7D-2970DF4F0F10}" destId="{DFCF859A-856C-4D5D-8D3C-B390C48B2A01}" srcOrd="0" destOrd="0" presId="urn:microsoft.com/office/officeart/2009/3/layout/StepUpProcess"/>
    <dgm:cxn modelId="{A68605C9-1258-4636-B7D0-B49B41659FFA}" srcId="{D7A357A4-C60B-4EE9-81A7-AD1223280746}" destId="{E0811682-8A61-4268-BF7D-2970DF4F0F10}" srcOrd="6" destOrd="0" parTransId="{653F3247-AE41-46DC-8E0F-F2C8D1DB586E}" sibTransId="{21A6ABDC-7894-48E6-A6F3-93B9AE0AA0D6}"/>
    <dgm:cxn modelId="{410DBFCD-A98B-43E8-B867-E3C1ED95C84F}" type="presOf" srcId="{A8AD14A6-45A5-4802-806C-275159B7630E}" destId="{C60D5893-4DF9-4B03-87FD-6355AB15F8CA}" srcOrd="0" destOrd="0" presId="urn:microsoft.com/office/officeart/2009/3/layout/StepUpProcess"/>
    <dgm:cxn modelId="{686A860C-75BB-45B5-8E2C-719B1DA22AE1}" type="presParOf" srcId="{59960854-8E73-45A6-A8EC-ABFD29791E58}" destId="{38B4D484-D7F5-4F7D-A6E3-7253A349BAAB}" srcOrd="0" destOrd="0" presId="urn:microsoft.com/office/officeart/2009/3/layout/StepUpProcess"/>
    <dgm:cxn modelId="{60769227-429B-4D3A-AC0C-3A58D8CB4859}" type="presParOf" srcId="{38B4D484-D7F5-4F7D-A6E3-7253A349BAAB}" destId="{FEB35F35-4EA9-4A40-8941-7BFCDF93B987}" srcOrd="0" destOrd="0" presId="urn:microsoft.com/office/officeart/2009/3/layout/StepUpProcess"/>
    <dgm:cxn modelId="{67BFFC7C-CBA5-495D-9DE5-B248ED9063EE}" type="presParOf" srcId="{38B4D484-D7F5-4F7D-A6E3-7253A349BAAB}" destId="{E93E9BC9-BD85-4D0B-A944-C366464EAF27}" srcOrd="1" destOrd="0" presId="urn:microsoft.com/office/officeart/2009/3/layout/StepUpProcess"/>
    <dgm:cxn modelId="{BE87CDB7-C7B8-4CE9-944D-DDB01D632182}" type="presParOf" srcId="{38B4D484-D7F5-4F7D-A6E3-7253A349BAAB}" destId="{EEA5542F-01BF-496E-B42E-3664564CB02E}" srcOrd="2" destOrd="0" presId="urn:microsoft.com/office/officeart/2009/3/layout/StepUpProcess"/>
    <dgm:cxn modelId="{CDAEA703-8DCE-47E0-9D68-237213CC48CC}" type="presParOf" srcId="{59960854-8E73-45A6-A8EC-ABFD29791E58}" destId="{985EFFE7-A37D-4952-AD95-EB10B7EA32E5}" srcOrd="1" destOrd="0" presId="urn:microsoft.com/office/officeart/2009/3/layout/StepUpProcess"/>
    <dgm:cxn modelId="{04AD6929-891F-499E-B032-25D07ACFCB91}" type="presParOf" srcId="{985EFFE7-A37D-4952-AD95-EB10B7EA32E5}" destId="{3DA5D619-BDEF-4DBD-AED8-D0851AD3C815}" srcOrd="0" destOrd="0" presId="urn:microsoft.com/office/officeart/2009/3/layout/StepUpProcess"/>
    <dgm:cxn modelId="{F8C65F72-45B0-4535-B179-A56261E25CAC}" type="presParOf" srcId="{59960854-8E73-45A6-A8EC-ABFD29791E58}" destId="{3225468B-398B-4C61-9FB3-197596B8EE2D}" srcOrd="2" destOrd="0" presId="urn:microsoft.com/office/officeart/2009/3/layout/StepUpProcess"/>
    <dgm:cxn modelId="{25E5ED3E-746D-462D-87B0-EC34FC9D0F94}" type="presParOf" srcId="{3225468B-398B-4C61-9FB3-197596B8EE2D}" destId="{CC9D6D0D-AFE8-4ACC-8583-21447BC19188}" srcOrd="0" destOrd="0" presId="urn:microsoft.com/office/officeart/2009/3/layout/StepUpProcess"/>
    <dgm:cxn modelId="{436CB3E6-4ED7-4370-A3DC-001285551B8F}" type="presParOf" srcId="{3225468B-398B-4C61-9FB3-197596B8EE2D}" destId="{471B14E6-8E27-4AFF-A677-A6A0E6A7E337}" srcOrd="1" destOrd="0" presId="urn:microsoft.com/office/officeart/2009/3/layout/StepUpProcess"/>
    <dgm:cxn modelId="{E220B727-9ADA-4B90-8392-4184B60F45B7}" type="presParOf" srcId="{3225468B-398B-4C61-9FB3-197596B8EE2D}" destId="{12C69627-032E-43B2-BA9F-226CAAF9516A}" srcOrd="2" destOrd="0" presId="urn:microsoft.com/office/officeart/2009/3/layout/StepUpProcess"/>
    <dgm:cxn modelId="{2111DA74-F148-48CA-A4B8-1FB50EDC5062}" type="presParOf" srcId="{59960854-8E73-45A6-A8EC-ABFD29791E58}" destId="{37543AD9-D7DD-49A9-8498-CD088CBD8654}" srcOrd="3" destOrd="0" presId="urn:microsoft.com/office/officeart/2009/3/layout/StepUpProcess"/>
    <dgm:cxn modelId="{DD2AFADD-E79D-4EBC-B467-4FDF45C4463C}" type="presParOf" srcId="{37543AD9-D7DD-49A9-8498-CD088CBD8654}" destId="{1232DC93-D16B-4DB6-BF4C-AAEC1667B1F9}" srcOrd="0" destOrd="0" presId="urn:microsoft.com/office/officeart/2009/3/layout/StepUpProcess"/>
    <dgm:cxn modelId="{029069CB-AE55-4E8F-881E-914BDCD5652C}" type="presParOf" srcId="{59960854-8E73-45A6-A8EC-ABFD29791E58}" destId="{8B86EA25-A76A-43B1-B875-58B0AF6789D4}" srcOrd="4" destOrd="0" presId="urn:microsoft.com/office/officeart/2009/3/layout/StepUpProcess"/>
    <dgm:cxn modelId="{04D5CD77-B932-4B58-B669-A034968CC29C}" type="presParOf" srcId="{8B86EA25-A76A-43B1-B875-58B0AF6789D4}" destId="{5BC44B48-4FF6-4CD2-9A7F-2AFF6E12C34F}" srcOrd="0" destOrd="0" presId="urn:microsoft.com/office/officeart/2009/3/layout/StepUpProcess"/>
    <dgm:cxn modelId="{6409D568-B72D-4400-AB44-54FCCB7CDA18}" type="presParOf" srcId="{8B86EA25-A76A-43B1-B875-58B0AF6789D4}" destId="{047EDAA4-72D1-4BE8-8962-5846D326D3D8}" srcOrd="1" destOrd="0" presId="urn:microsoft.com/office/officeart/2009/3/layout/StepUpProcess"/>
    <dgm:cxn modelId="{42F14F13-4610-4C5E-9049-BE1E8A159F3D}" type="presParOf" srcId="{8B86EA25-A76A-43B1-B875-58B0AF6789D4}" destId="{2569A4A4-7CD3-405D-A969-21F53BDC7626}" srcOrd="2" destOrd="0" presId="urn:microsoft.com/office/officeart/2009/3/layout/StepUpProcess"/>
    <dgm:cxn modelId="{B3BAE808-B18F-4CB2-88F3-FCB5F3FC2A5D}" type="presParOf" srcId="{59960854-8E73-45A6-A8EC-ABFD29791E58}" destId="{CAD300F8-B130-48E8-88D7-E7EC913A8D05}" srcOrd="5" destOrd="0" presId="urn:microsoft.com/office/officeart/2009/3/layout/StepUpProcess"/>
    <dgm:cxn modelId="{C92C5F53-6D29-4E13-A2BD-2C7121F2A15E}" type="presParOf" srcId="{CAD300F8-B130-48E8-88D7-E7EC913A8D05}" destId="{E769E090-13DF-43AC-B8FB-AC5A14A589C9}" srcOrd="0" destOrd="0" presId="urn:microsoft.com/office/officeart/2009/3/layout/StepUpProcess"/>
    <dgm:cxn modelId="{5EC1D406-7135-44CC-902D-7E568BFB98CE}" type="presParOf" srcId="{59960854-8E73-45A6-A8EC-ABFD29791E58}" destId="{005C6260-B014-4DF8-87F3-6CA0AD749791}" srcOrd="6" destOrd="0" presId="urn:microsoft.com/office/officeart/2009/3/layout/StepUpProcess"/>
    <dgm:cxn modelId="{EFACD3F5-38FE-4751-8C79-ED50BB757DFA}" type="presParOf" srcId="{005C6260-B014-4DF8-87F3-6CA0AD749791}" destId="{41CBBD6B-1BFE-4596-9001-2582F0DFA64F}" srcOrd="0" destOrd="0" presId="urn:microsoft.com/office/officeart/2009/3/layout/StepUpProcess"/>
    <dgm:cxn modelId="{1501C318-394E-4398-95A8-CC89E617C989}" type="presParOf" srcId="{005C6260-B014-4DF8-87F3-6CA0AD749791}" destId="{E0CD24FD-3012-42A9-ADFB-8BB105B90C0A}" srcOrd="1" destOrd="0" presId="urn:microsoft.com/office/officeart/2009/3/layout/StepUpProcess"/>
    <dgm:cxn modelId="{6BFF98F3-D1DD-403F-9EBA-D41F9AC4EEF9}" type="presParOf" srcId="{005C6260-B014-4DF8-87F3-6CA0AD749791}" destId="{3A867A62-80A7-4502-A616-D7180F9C218F}" srcOrd="2" destOrd="0" presId="urn:microsoft.com/office/officeart/2009/3/layout/StepUpProcess"/>
    <dgm:cxn modelId="{E2349577-54B2-42B6-B39D-A1C0A5F0861E}" type="presParOf" srcId="{59960854-8E73-45A6-A8EC-ABFD29791E58}" destId="{21B67E45-9D1A-4690-AD60-67D4362AC5A5}" srcOrd="7" destOrd="0" presId="urn:microsoft.com/office/officeart/2009/3/layout/StepUpProcess"/>
    <dgm:cxn modelId="{20A3A2A1-1C0B-40F8-87B2-04AC962D7A2E}" type="presParOf" srcId="{21B67E45-9D1A-4690-AD60-67D4362AC5A5}" destId="{8EE1B8A1-126C-47C0-BD67-8F8A26931B7E}" srcOrd="0" destOrd="0" presId="urn:microsoft.com/office/officeart/2009/3/layout/StepUpProcess"/>
    <dgm:cxn modelId="{0C0AB3F6-93A5-4EB9-9A5C-722A2B17BC88}" type="presParOf" srcId="{59960854-8E73-45A6-A8EC-ABFD29791E58}" destId="{93F1012C-5E1F-4310-B5D4-C94D978A1FD3}" srcOrd="8" destOrd="0" presId="urn:microsoft.com/office/officeart/2009/3/layout/StepUpProcess"/>
    <dgm:cxn modelId="{5F03ADB6-4B05-4FD5-83A2-141FBF0B3C1C}" type="presParOf" srcId="{93F1012C-5E1F-4310-B5D4-C94D978A1FD3}" destId="{9ACE642E-B1F8-468E-A717-FA675A0089D7}" srcOrd="0" destOrd="0" presId="urn:microsoft.com/office/officeart/2009/3/layout/StepUpProcess"/>
    <dgm:cxn modelId="{703BC3F6-AF39-4E49-9B7A-9517F9F30857}" type="presParOf" srcId="{93F1012C-5E1F-4310-B5D4-C94D978A1FD3}" destId="{C60D5893-4DF9-4B03-87FD-6355AB15F8CA}" srcOrd="1" destOrd="0" presId="urn:microsoft.com/office/officeart/2009/3/layout/StepUpProcess"/>
    <dgm:cxn modelId="{D6DA898D-2160-41C0-AAEB-8B103113286A}" type="presParOf" srcId="{93F1012C-5E1F-4310-B5D4-C94D978A1FD3}" destId="{29AD000E-AE03-4B56-AE23-770BAE85975F}" srcOrd="2" destOrd="0" presId="urn:microsoft.com/office/officeart/2009/3/layout/StepUpProcess"/>
    <dgm:cxn modelId="{8647935C-2D54-4F2F-9FE3-AC8127F5082E}" type="presParOf" srcId="{59960854-8E73-45A6-A8EC-ABFD29791E58}" destId="{914FAF6F-A67C-4D96-A99A-DBB7749EB2CA}" srcOrd="9" destOrd="0" presId="urn:microsoft.com/office/officeart/2009/3/layout/StepUpProcess"/>
    <dgm:cxn modelId="{B0B8043A-0EA5-4EC3-8DEF-BE2CD1AE04DC}" type="presParOf" srcId="{914FAF6F-A67C-4D96-A99A-DBB7749EB2CA}" destId="{C92A4E45-20A1-44AE-9BC8-E387E8625C10}" srcOrd="0" destOrd="0" presId="urn:microsoft.com/office/officeart/2009/3/layout/StepUpProcess"/>
    <dgm:cxn modelId="{EEBA0DC6-6FD0-44FD-99FA-E64345B946E2}" type="presParOf" srcId="{59960854-8E73-45A6-A8EC-ABFD29791E58}" destId="{A07EF465-47DF-48E3-9913-B4FE756EECAD}" srcOrd="10" destOrd="0" presId="urn:microsoft.com/office/officeart/2009/3/layout/StepUpProcess"/>
    <dgm:cxn modelId="{4661458B-3FAD-42D4-B503-ECA6F54DB9E8}" type="presParOf" srcId="{A07EF465-47DF-48E3-9913-B4FE756EECAD}" destId="{7A2C592D-7D5A-43E4-8B5A-901FB8C59FF5}" srcOrd="0" destOrd="0" presId="urn:microsoft.com/office/officeart/2009/3/layout/StepUpProcess"/>
    <dgm:cxn modelId="{7596E762-2670-450A-B6EB-2E06509CBB99}" type="presParOf" srcId="{A07EF465-47DF-48E3-9913-B4FE756EECAD}" destId="{3D011A7D-DB48-416D-8F47-087534A455BC}" srcOrd="1" destOrd="0" presId="urn:microsoft.com/office/officeart/2009/3/layout/StepUpProcess"/>
    <dgm:cxn modelId="{54702494-B749-4761-A495-AF19CF770A68}" type="presParOf" srcId="{A07EF465-47DF-48E3-9913-B4FE756EECAD}" destId="{169100E0-C836-40C4-9711-C297D3944AFF}" srcOrd="2" destOrd="0" presId="urn:microsoft.com/office/officeart/2009/3/layout/StepUpProcess"/>
    <dgm:cxn modelId="{5782C961-1EAE-4FD0-BBFD-EDC41E564FAE}" type="presParOf" srcId="{59960854-8E73-45A6-A8EC-ABFD29791E58}" destId="{0543DE1F-6F30-4D23-A11F-6CADC17161A6}" srcOrd="11" destOrd="0" presId="urn:microsoft.com/office/officeart/2009/3/layout/StepUpProcess"/>
    <dgm:cxn modelId="{3C520251-0D23-4B52-A170-E6378ED28B23}" type="presParOf" srcId="{0543DE1F-6F30-4D23-A11F-6CADC17161A6}" destId="{6C322E12-9132-4F2C-9037-056E296AAC74}" srcOrd="0" destOrd="0" presId="urn:microsoft.com/office/officeart/2009/3/layout/StepUpProcess"/>
    <dgm:cxn modelId="{FD3544E1-D709-46B3-AF55-32EFFEA1DCE7}" type="presParOf" srcId="{59960854-8E73-45A6-A8EC-ABFD29791E58}" destId="{7E2F5903-51DA-4EFF-A57A-BA3A7AD75A05}" srcOrd="12" destOrd="0" presId="urn:microsoft.com/office/officeart/2009/3/layout/StepUpProcess"/>
    <dgm:cxn modelId="{24D2D298-A4E6-4790-BD77-2A4C5C557F59}" type="presParOf" srcId="{7E2F5903-51DA-4EFF-A57A-BA3A7AD75A05}" destId="{14142121-554C-474B-9DAB-3321139D01A9}" srcOrd="0" destOrd="0" presId="urn:microsoft.com/office/officeart/2009/3/layout/StepUpProcess"/>
    <dgm:cxn modelId="{17F90926-800E-4952-B048-CF3A085FC778}" type="presParOf" srcId="{7E2F5903-51DA-4EFF-A57A-BA3A7AD75A05}" destId="{DFCF859A-856C-4D5D-8D3C-B390C48B2A0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97146-32B4-41A3-9F2D-23407851227B}">
      <dsp:nvSpPr>
        <dsp:cNvPr id="0" name=""/>
        <dsp:cNvSpPr/>
      </dsp:nvSpPr>
      <dsp:spPr>
        <a:xfrm>
          <a:off x="-4439873" y="-680925"/>
          <a:ext cx="5289326" cy="5289326"/>
        </a:xfrm>
        <a:prstGeom prst="blockArc">
          <a:avLst>
            <a:gd name="adj1" fmla="val 18900000"/>
            <a:gd name="adj2" fmla="val 2700000"/>
            <a:gd name="adj3" fmla="val 40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3FE369-4D84-48F4-AE62-C014D5CD7488}">
      <dsp:nvSpPr>
        <dsp:cNvPr id="0" name=""/>
        <dsp:cNvSpPr/>
      </dsp:nvSpPr>
      <dsp:spPr>
        <a:xfrm>
          <a:off x="371922" y="245388"/>
          <a:ext cx="6242547" cy="491091"/>
        </a:xfrm>
        <a:prstGeom prst="rect">
          <a:avLst/>
        </a:prstGeom>
        <a:solidFill>
          <a:schemeClr val="accent1">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err="1">
              <a:solidFill>
                <a:schemeClr val="tx1"/>
              </a:solidFill>
              <a:latin typeface="Arial" panose="020B0604020202020204" pitchFamily="34" charset="0"/>
              <a:cs typeface="Arial" panose="020B0604020202020204" pitchFamily="34" charset="0"/>
            </a:rPr>
            <a:t>Improved</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management</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of</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public</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revenues</a:t>
          </a:r>
          <a:endParaRPr lang="de-DE" sz="1900" kern="1200" dirty="0">
            <a:solidFill>
              <a:schemeClr val="tx1"/>
            </a:solidFill>
          </a:endParaRPr>
        </a:p>
      </dsp:txBody>
      <dsp:txXfrm>
        <a:off x="371922" y="245388"/>
        <a:ext cx="6242547" cy="491091"/>
      </dsp:txXfrm>
    </dsp:sp>
    <dsp:sp modelId="{0092789E-8367-4691-84A9-2C74448FC3EE}">
      <dsp:nvSpPr>
        <dsp:cNvPr id="0" name=""/>
        <dsp:cNvSpPr/>
      </dsp:nvSpPr>
      <dsp:spPr>
        <a:xfrm>
          <a:off x="64990" y="184002"/>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51D97E-E731-4ED6-8F82-EBBA5F9950D1}">
      <dsp:nvSpPr>
        <dsp:cNvPr id="0" name=""/>
        <dsp:cNvSpPr/>
      </dsp:nvSpPr>
      <dsp:spPr>
        <a:xfrm>
          <a:off x="723824" y="981790"/>
          <a:ext cx="5890645" cy="491091"/>
        </a:xfrm>
        <a:prstGeom prst="rect">
          <a:avLst/>
        </a:prstGeom>
        <a:solidFill>
          <a:schemeClr val="accent1">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err="1">
              <a:solidFill>
                <a:schemeClr val="tx1"/>
              </a:solidFill>
              <a:latin typeface="Arial" panose="020B0604020202020204" pitchFamily="34" charset="0"/>
              <a:cs typeface="Arial" panose="020B0604020202020204" pitchFamily="34" charset="0"/>
            </a:rPr>
            <a:t>Improved</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investment</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climate</a:t>
          </a:r>
          <a:endParaRPr lang="de-DE" sz="1900" kern="1200" dirty="0"/>
        </a:p>
      </dsp:txBody>
      <dsp:txXfrm>
        <a:off x="723824" y="981790"/>
        <a:ext cx="5890645" cy="491091"/>
      </dsp:txXfrm>
    </dsp:sp>
    <dsp:sp modelId="{DBD5461D-56BF-412D-A2B3-4CD62DE76D80}">
      <dsp:nvSpPr>
        <dsp:cNvPr id="0" name=""/>
        <dsp:cNvSpPr/>
      </dsp:nvSpPr>
      <dsp:spPr>
        <a:xfrm>
          <a:off x="416892" y="920403"/>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536F9F-78B6-4F0B-ADB2-1A8607D8F3CD}">
      <dsp:nvSpPr>
        <dsp:cNvPr id="0" name=""/>
        <dsp:cNvSpPr/>
      </dsp:nvSpPr>
      <dsp:spPr>
        <a:xfrm>
          <a:off x="831829" y="1718191"/>
          <a:ext cx="5782639" cy="491091"/>
        </a:xfrm>
        <a:prstGeom prst="rect">
          <a:avLst/>
        </a:prstGeom>
        <a:solidFill>
          <a:schemeClr val="accent1">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solidFill>
                <a:schemeClr val="tx1"/>
              </a:solidFill>
              <a:latin typeface="Arial" panose="020B0604020202020204" pitchFamily="34" charset="0"/>
              <a:cs typeface="Arial" panose="020B0604020202020204" pitchFamily="34" charset="0"/>
            </a:rPr>
            <a:t>More </a:t>
          </a:r>
          <a:r>
            <a:rPr lang="de-DE" sz="1900" kern="1200" dirty="0" err="1">
              <a:solidFill>
                <a:schemeClr val="tx1"/>
              </a:solidFill>
              <a:latin typeface="Arial" panose="020B0604020202020204" pitchFamily="34" charset="0"/>
              <a:cs typeface="Arial" panose="020B0604020202020204" pitchFamily="34" charset="0"/>
            </a:rPr>
            <a:t>favourable</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loans</a:t>
          </a:r>
          <a:endParaRPr lang="de-DE" sz="1900" kern="1200" dirty="0">
            <a:solidFill>
              <a:schemeClr val="tx1"/>
            </a:solidFill>
            <a:latin typeface="Arial" panose="020B0604020202020204" pitchFamily="34" charset="0"/>
            <a:cs typeface="Arial" panose="020B0604020202020204" pitchFamily="34" charset="0"/>
          </a:endParaRPr>
        </a:p>
      </dsp:txBody>
      <dsp:txXfrm>
        <a:off x="831829" y="1718191"/>
        <a:ext cx="5782639" cy="491091"/>
      </dsp:txXfrm>
    </dsp:sp>
    <dsp:sp modelId="{97FA9255-187D-4CA0-8077-19649ADB7A7D}">
      <dsp:nvSpPr>
        <dsp:cNvPr id="0" name=""/>
        <dsp:cNvSpPr/>
      </dsp:nvSpPr>
      <dsp:spPr>
        <a:xfrm>
          <a:off x="524897" y="1656805"/>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087341-098E-48C3-9912-B9E0DF0B6CE8}">
      <dsp:nvSpPr>
        <dsp:cNvPr id="0" name=""/>
        <dsp:cNvSpPr/>
      </dsp:nvSpPr>
      <dsp:spPr>
        <a:xfrm>
          <a:off x="723824" y="2454593"/>
          <a:ext cx="5890645" cy="491091"/>
        </a:xfrm>
        <a:prstGeom prst="rect">
          <a:avLst/>
        </a:prstGeom>
        <a:solidFill>
          <a:schemeClr val="accent1">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solidFill>
                <a:schemeClr val="tx1"/>
              </a:solidFill>
              <a:latin typeface="Arial" panose="020B0604020202020204" pitchFamily="34" charset="0"/>
              <a:cs typeface="Arial" panose="020B0604020202020204" pitchFamily="34" charset="0"/>
            </a:rPr>
            <a:t>The </a:t>
          </a:r>
          <a:r>
            <a:rPr lang="de-DE" sz="1900" kern="1200" dirty="0" err="1">
              <a:solidFill>
                <a:schemeClr val="tx1"/>
              </a:solidFill>
              <a:latin typeface="Arial" panose="020B0604020202020204" pitchFamily="34" charset="0"/>
              <a:cs typeface="Arial" panose="020B0604020202020204" pitchFamily="34" charset="0"/>
            </a:rPr>
            <a:t>fight</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against</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corruption</a:t>
          </a:r>
          <a:endParaRPr lang="de-DE" sz="1900" kern="1200" dirty="0">
            <a:solidFill>
              <a:schemeClr val="tx1"/>
            </a:solidFill>
            <a:latin typeface="Arial" panose="020B0604020202020204" pitchFamily="34" charset="0"/>
            <a:cs typeface="Arial" panose="020B0604020202020204" pitchFamily="34" charset="0"/>
          </a:endParaRPr>
        </a:p>
      </dsp:txBody>
      <dsp:txXfrm>
        <a:off x="723824" y="2454593"/>
        <a:ext cx="5890645" cy="491091"/>
      </dsp:txXfrm>
    </dsp:sp>
    <dsp:sp modelId="{24AE6E92-A48A-417A-AFA2-E555688FCEDD}">
      <dsp:nvSpPr>
        <dsp:cNvPr id="0" name=""/>
        <dsp:cNvSpPr/>
      </dsp:nvSpPr>
      <dsp:spPr>
        <a:xfrm>
          <a:off x="416892" y="2393206"/>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B3F54D-C93D-4FEF-A1B1-BFD727C63E33}">
      <dsp:nvSpPr>
        <dsp:cNvPr id="0" name=""/>
        <dsp:cNvSpPr/>
      </dsp:nvSpPr>
      <dsp:spPr>
        <a:xfrm>
          <a:off x="371922" y="3146131"/>
          <a:ext cx="6242547" cy="580818"/>
        </a:xfrm>
        <a:prstGeom prst="rect">
          <a:avLst/>
        </a:prstGeom>
        <a:solidFill>
          <a:schemeClr val="accent1">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solidFill>
                <a:schemeClr val="tx1"/>
              </a:solidFill>
              <a:latin typeface="Arial" panose="020B0604020202020204" pitchFamily="34" charset="0"/>
              <a:cs typeface="Arial" panose="020B0604020202020204" pitchFamily="34" charset="0"/>
            </a:rPr>
            <a:t>Information </a:t>
          </a:r>
          <a:r>
            <a:rPr lang="de-DE" sz="1900" kern="1200" dirty="0" err="1">
              <a:solidFill>
                <a:schemeClr val="tx1"/>
              </a:solidFill>
              <a:latin typeface="Arial" panose="020B0604020202020204" pitchFamily="34" charset="0"/>
              <a:cs typeface="Arial" panose="020B0604020202020204" pitchFamily="34" charset="0"/>
            </a:rPr>
            <a:t>dissemination</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to</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and</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participation</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of</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the</a:t>
          </a:r>
          <a:r>
            <a:rPr lang="de-DE" sz="1900" kern="1200" dirty="0">
              <a:solidFill>
                <a:schemeClr val="tx1"/>
              </a:solidFill>
              <a:latin typeface="Arial" panose="020B0604020202020204" pitchFamily="34" charset="0"/>
              <a:cs typeface="Arial" panose="020B0604020202020204" pitchFamily="34" charset="0"/>
            </a:rPr>
            <a:t> </a:t>
          </a:r>
          <a:r>
            <a:rPr lang="de-DE" sz="1900" kern="1200" dirty="0" err="1">
              <a:solidFill>
                <a:schemeClr val="tx1"/>
              </a:solidFill>
              <a:latin typeface="Arial" panose="020B0604020202020204" pitchFamily="34" charset="0"/>
              <a:cs typeface="Arial" panose="020B0604020202020204" pitchFamily="34" charset="0"/>
            </a:rPr>
            <a:t>population</a:t>
          </a:r>
          <a:endParaRPr lang="de-DE" sz="1900" kern="1200" dirty="0">
            <a:solidFill>
              <a:schemeClr val="tx1"/>
            </a:solidFill>
            <a:latin typeface="Arial" panose="020B0604020202020204" pitchFamily="34" charset="0"/>
            <a:cs typeface="Arial" panose="020B0604020202020204" pitchFamily="34" charset="0"/>
          </a:endParaRPr>
        </a:p>
      </dsp:txBody>
      <dsp:txXfrm>
        <a:off x="371922" y="3146131"/>
        <a:ext cx="6242547" cy="580818"/>
      </dsp:txXfrm>
    </dsp:sp>
    <dsp:sp modelId="{9DFDEA34-8B52-4081-88DE-41307F627E6A}">
      <dsp:nvSpPr>
        <dsp:cNvPr id="0" name=""/>
        <dsp:cNvSpPr/>
      </dsp:nvSpPr>
      <dsp:spPr>
        <a:xfrm>
          <a:off x="64990" y="3129608"/>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9E36B-0677-4A51-933C-3723388B2192}">
      <dsp:nvSpPr>
        <dsp:cNvPr id="0" name=""/>
        <dsp:cNvSpPr/>
      </dsp:nvSpPr>
      <dsp:spPr>
        <a:xfrm>
          <a:off x="0" y="181748"/>
          <a:ext cx="2856274" cy="1713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de-DE" sz="3600" b="1" i="0" u="none" kern="1200" dirty="0">
              <a:latin typeface="Arial" panose="020B0604020202020204" pitchFamily="34" charset="0"/>
              <a:cs typeface="Arial" panose="020B0604020202020204" pitchFamily="34" charset="0"/>
            </a:rPr>
            <a:t>54</a:t>
          </a:r>
        </a:p>
        <a:p>
          <a:pPr marL="0" lvl="0" indent="0" algn="ctr" defTabSz="1600200">
            <a:lnSpc>
              <a:spcPct val="90000"/>
            </a:lnSpc>
            <a:spcBef>
              <a:spcPct val="0"/>
            </a:spcBef>
            <a:spcAft>
              <a:spcPct val="35000"/>
            </a:spcAft>
            <a:buNone/>
          </a:pPr>
          <a:r>
            <a:rPr lang="de-DE" sz="2000" b="0" i="0" u="none" kern="1200" dirty="0">
              <a:latin typeface="Arial" panose="020B0604020202020204" pitchFamily="34" charset="0"/>
              <a:cs typeface="Arial" panose="020B0604020202020204" pitchFamily="34" charset="0"/>
            </a:rPr>
            <a:t>countries </a:t>
          </a:r>
          <a:r>
            <a:rPr lang="de-DE" sz="2000" b="0" i="0" u="none" kern="1200" dirty="0" err="1">
              <a:latin typeface="Arial" panose="020B0604020202020204" pitchFamily="34" charset="0"/>
              <a:cs typeface="Arial" panose="020B0604020202020204" pitchFamily="34" charset="0"/>
            </a:rPr>
            <a:t>implement</a:t>
          </a:r>
          <a:r>
            <a:rPr lang="de-DE" sz="2000" b="0" i="0" u="none" kern="1200" dirty="0">
              <a:latin typeface="Arial" panose="020B0604020202020204" pitchFamily="34" charset="0"/>
              <a:cs typeface="Arial" panose="020B0604020202020204" pitchFamily="34" charset="0"/>
            </a:rPr>
            <a:t> </a:t>
          </a:r>
          <a:r>
            <a:rPr lang="de-DE" sz="2000" b="0" i="0" u="none" kern="1200" dirty="0" err="1">
              <a:latin typeface="Arial" panose="020B0604020202020204" pitchFamily="34" charset="0"/>
              <a:cs typeface="Arial" panose="020B0604020202020204" pitchFamily="34" charset="0"/>
            </a:rPr>
            <a:t>the</a:t>
          </a:r>
          <a:r>
            <a:rPr lang="de-DE" sz="2000" b="0" i="0" u="none" kern="1200" dirty="0">
              <a:latin typeface="Arial" panose="020B0604020202020204" pitchFamily="34" charset="0"/>
              <a:cs typeface="Arial" panose="020B0604020202020204" pitchFamily="34" charset="0"/>
            </a:rPr>
            <a:t> EITI </a:t>
          </a:r>
          <a:r>
            <a:rPr lang="de-DE" sz="2000" b="0" i="0" u="none" kern="1200" dirty="0" err="1">
              <a:latin typeface="Arial" panose="020B0604020202020204" pitchFamily="34" charset="0"/>
              <a:cs typeface="Arial" panose="020B0604020202020204" pitchFamily="34" charset="0"/>
            </a:rPr>
            <a:t>standard</a:t>
          </a:r>
          <a:endParaRPr lang="de-DE" sz="2000" kern="1200" dirty="0">
            <a:latin typeface="Arial" panose="020B0604020202020204" pitchFamily="34" charset="0"/>
            <a:cs typeface="Arial" panose="020B0604020202020204" pitchFamily="34" charset="0"/>
          </a:endParaRPr>
        </a:p>
      </dsp:txBody>
      <dsp:txXfrm>
        <a:off x="0" y="181748"/>
        <a:ext cx="2856274" cy="1713764"/>
      </dsp:txXfrm>
    </dsp:sp>
    <dsp:sp modelId="{CC209C95-5627-41D6-817B-B4082DE98B43}">
      <dsp:nvSpPr>
        <dsp:cNvPr id="0" name=""/>
        <dsp:cNvSpPr/>
      </dsp:nvSpPr>
      <dsp:spPr>
        <a:xfrm>
          <a:off x="3141901" y="181748"/>
          <a:ext cx="2856274" cy="1713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i="0" u="none" kern="1200" dirty="0">
              <a:latin typeface="Arial" panose="020B0604020202020204" pitchFamily="34" charset="0"/>
              <a:cs typeface="Arial" panose="020B0604020202020204" pitchFamily="34" charset="0"/>
            </a:rPr>
            <a:t>More </a:t>
          </a:r>
          <a:r>
            <a:rPr lang="de-DE" sz="2400" b="1" i="0" u="none" kern="1200" dirty="0" err="1">
              <a:latin typeface="Arial" panose="020B0604020202020204" pitchFamily="34" charset="0"/>
              <a:cs typeface="Arial" panose="020B0604020202020204" pitchFamily="34" charset="0"/>
            </a:rPr>
            <a:t>than</a:t>
          </a:r>
          <a:r>
            <a:rPr lang="de-DE" sz="2400" b="1" i="0" u="none" kern="1200" dirty="0">
              <a:latin typeface="Arial" panose="020B0604020202020204" pitchFamily="34" charset="0"/>
              <a:cs typeface="Arial" panose="020B0604020202020204" pitchFamily="34" charset="0"/>
            </a:rPr>
            <a:t> US$2,64 </a:t>
          </a:r>
          <a:r>
            <a:rPr lang="de-DE" sz="2400" b="1" i="0" u="none" kern="1200" dirty="0" err="1">
              <a:latin typeface="Arial" panose="020B0604020202020204" pitchFamily="34" charset="0"/>
              <a:cs typeface="Arial" panose="020B0604020202020204" pitchFamily="34" charset="0"/>
            </a:rPr>
            <a:t>trillion</a:t>
          </a:r>
          <a:r>
            <a:rPr lang="de-DE" sz="2400" b="1" i="0" u="none" kern="1200" dirty="0">
              <a:latin typeface="Arial" panose="020B0604020202020204" pitchFamily="34" charset="0"/>
              <a:cs typeface="Arial" panose="020B0604020202020204" pitchFamily="34" charset="0"/>
            </a:rPr>
            <a:t> </a:t>
          </a:r>
        </a:p>
        <a:p>
          <a:pPr marL="0" lvl="0" indent="0" algn="ctr" defTabSz="1066800">
            <a:lnSpc>
              <a:spcPct val="90000"/>
            </a:lnSpc>
            <a:spcBef>
              <a:spcPct val="0"/>
            </a:spcBef>
            <a:spcAft>
              <a:spcPct val="35000"/>
            </a:spcAft>
            <a:buNone/>
          </a:pPr>
          <a:r>
            <a:rPr lang="de-DE" sz="2000" kern="1200" dirty="0" err="1">
              <a:latin typeface="Arial" panose="020B0604020202020204" pitchFamily="34" charset="0"/>
              <a:cs typeface="Arial" panose="020B0604020202020204" pitchFamily="34" charset="0"/>
            </a:rPr>
            <a:t>government</a:t>
          </a:r>
          <a:r>
            <a:rPr lang="de-DE" sz="2000" kern="1200" dirty="0">
              <a:latin typeface="Arial" panose="020B0604020202020204" pitchFamily="34" charset="0"/>
              <a:cs typeface="Arial" panose="020B0604020202020204" pitchFamily="34" charset="0"/>
            </a:rPr>
            <a:t> </a:t>
          </a:r>
          <a:r>
            <a:rPr lang="de-DE" sz="2000" kern="1200" dirty="0" err="1">
              <a:latin typeface="Arial" panose="020B0604020202020204" pitchFamily="34" charset="0"/>
              <a:cs typeface="Arial" panose="020B0604020202020204" pitchFamily="34" charset="0"/>
            </a:rPr>
            <a:t>revenues</a:t>
          </a:r>
          <a:r>
            <a:rPr lang="de-DE" sz="2000" kern="1200" dirty="0">
              <a:latin typeface="Arial" panose="020B0604020202020204" pitchFamily="34" charset="0"/>
              <a:cs typeface="Arial" panose="020B0604020202020204" pitchFamily="34" charset="0"/>
            </a:rPr>
            <a:t> </a:t>
          </a:r>
          <a:r>
            <a:rPr lang="de-DE" sz="2000" kern="1200" dirty="0" err="1">
              <a:latin typeface="Arial" panose="020B0604020202020204" pitchFamily="34" charset="0"/>
              <a:cs typeface="Arial" panose="020B0604020202020204" pitchFamily="34" charset="0"/>
            </a:rPr>
            <a:t>were</a:t>
          </a:r>
          <a:r>
            <a:rPr lang="de-DE" sz="2000" kern="1200" dirty="0">
              <a:latin typeface="Arial" panose="020B0604020202020204" pitchFamily="34" charset="0"/>
              <a:cs typeface="Arial" panose="020B0604020202020204" pitchFamily="34" charset="0"/>
            </a:rPr>
            <a:t> </a:t>
          </a:r>
          <a:r>
            <a:rPr lang="de-DE" sz="2000" kern="1200" dirty="0" err="1">
              <a:latin typeface="Arial" panose="020B0604020202020204" pitchFamily="34" charset="0"/>
              <a:cs typeface="Arial" panose="020B0604020202020204" pitchFamily="34" charset="0"/>
            </a:rPr>
            <a:t>disclosed</a:t>
          </a:r>
          <a:endParaRPr lang="de-DE" sz="2000" kern="1200" dirty="0">
            <a:latin typeface="Arial" panose="020B0604020202020204" pitchFamily="34" charset="0"/>
            <a:cs typeface="Arial" panose="020B0604020202020204" pitchFamily="34" charset="0"/>
          </a:endParaRPr>
        </a:p>
      </dsp:txBody>
      <dsp:txXfrm>
        <a:off x="3141901" y="181748"/>
        <a:ext cx="2856274" cy="1713764"/>
      </dsp:txXfrm>
    </dsp:sp>
    <dsp:sp modelId="{EF72EC2E-E945-4614-AA97-DF267F718BFA}">
      <dsp:nvSpPr>
        <dsp:cNvPr id="0" name=""/>
        <dsp:cNvSpPr/>
      </dsp:nvSpPr>
      <dsp:spPr>
        <a:xfrm>
          <a:off x="6270322" y="195218"/>
          <a:ext cx="2856274" cy="1713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i="0" u="none" kern="1200" dirty="0">
              <a:latin typeface="Arial" panose="020B0604020202020204" pitchFamily="34" charset="0"/>
              <a:cs typeface="Arial" panose="020B0604020202020204" pitchFamily="34" charset="0"/>
            </a:rPr>
            <a:t>More </a:t>
          </a:r>
          <a:r>
            <a:rPr lang="de-DE" sz="2400" b="1" i="0" u="none" kern="1200" dirty="0" err="1">
              <a:latin typeface="Arial" panose="020B0604020202020204" pitchFamily="34" charset="0"/>
              <a:cs typeface="Arial" panose="020B0604020202020204" pitchFamily="34" charset="0"/>
            </a:rPr>
            <a:t>than</a:t>
          </a:r>
          <a:r>
            <a:rPr lang="de-DE" sz="2400" b="1" i="0" u="none" kern="1200" dirty="0">
              <a:latin typeface="Arial" panose="020B0604020202020204" pitchFamily="34" charset="0"/>
              <a:cs typeface="Arial" panose="020B0604020202020204" pitchFamily="34" charset="0"/>
            </a:rPr>
            <a:t> 675 </a:t>
          </a:r>
          <a:r>
            <a:rPr lang="de-DE" sz="2400" b="1" i="0" u="none" kern="1200" dirty="0" err="1">
              <a:latin typeface="Arial" panose="020B0604020202020204" pitchFamily="34" charset="0"/>
              <a:cs typeface="Arial" panose="020B0604020202020204" pitchFamily="34" charset="0"/>
            </a:rPr>
            <a:t>fiscal</a:t>
          </a:r>
          <a:r>
            <a:rPr lang="de-DE" sz="2400" b="1" i="0" u="none" kern="1200" dirty="0">
              <a:latin typeface="Arial" panose="020B0604020202020204" pitchFamily="34" charset="0"/>
              <a:cs typeface="Arial" panose="020B0604020202020204" pitchFamily="34" charset="0"/>
            </a:rPr>
            <a:t> </a:t>
          </a:r>
          <a:r>
            <a:rPr lang="de-DE" sz="2400" b="1" i="0" u="none" kern="1200" dirty="0" err="1">
              <a:latin typeface="Arial" panose="020B0604020202020204" pitchFamily="34" charset="0"/>
              <a:cs typeface="Arial" panose="020B0604020202020204" pitchFamily="34" charset="0"/>
            </a:rPr>
            <a:t>years</a:t>
          </a:r>
          <a:endParaRPr lang="de-DE" sz="2400" b="1" i="0" u="none" kern="1200" dirty="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de-DE" sz="2000" kern="1200" dirty="0" err="1">
              <a:latin typeface="Arial" panose="020B0604020202020204" pitchFamily="34" charset="0"/>
              <a:cs typeface="Arial" panose="020B0604020202020204" pitchFamily="34" charset="0"/>
            </a:rPr>
            <a:t>were</a:t>
          </a:r>
          <a:r>
            <a:rPr lang="de-DE" sz="2000" kern="1200" dirty="0">
              <a:latin typeface="Arial" panose="020B0604020202020204" pitchFamily="34" charset="0"/>
              <a:cs typeface="Arial" panose="020B0604020202020204" pitchFamily="34" charset="0"/>
            </a:rPr>
            <a:t> </a:t>
          </a:r>
          <a:r>
            <a:rPr lang="de-DE" sz="2000" kern="1200" dirty="0" err="1">
              <a:latin typeface="Arial" panose="020B0604020202020204" pitchFamily="34" charset="0"/>
              <a:cs typeface="Arial" panose="020B0604020202020204" pitchFamily="34" charset="0"/>
            </a:rPr>
            <a:t>disclosed</a:t>
          </a:r>
          <a:r>
            <a:rPr lang="de-DE" sz="2000" kern="1200" dirty="0">
              <a:latin typeface="Arial" panose="020B0604020202020204" pitchFamily="34" charset="0"/>
              <a:cs typeface="Arial" panose="020B0604020202020204" pitchFamily="34" charset="0"/>
            </a:rPr>
            <a:t> in open </a:t>
          </a:r>
          <a:r>
            <a:rPr lang="de-DE" sz="2000" kern="1200" dirty="0" err="1">
              <a:latin typeface="Arial" panose="020B0604020202020204" pitchFamily="34" charset="0"/>
              <a:cs typeface="Arial" panose="020B0604020202020204" pitchFamily="34" charset="0"/>
            </a:rPr>
            <a:t>data</a:t>
          </a:r>
          <a:r>
            <a:rPr lang="de-DE" sz="2000" kern="1200" dirty="0">
              <a:latin typeface="Arial" panose="020B0604020202020204" pitchFamily="34" charset="0"/>
              <a:cs typeface="Arial" panose="020B0604020202020204" pitchFamily="34" charset="0"/>
            </a:rPr>
            <a:t> </a:t>
          </a:r>
          <a:r>
            <a:rPr lang="de-DE" sz="2000" kern="1200" dirty="0" err="1">
              <a:latin typeface="Arial" panose="020B0604020202020204" pitchFamily="34" charset="0"/>
              <a:cs typeface="Arial" panose="020B0604020202020204" pitchFamily="34" charset="0"/>
            </a:rPr>
            <a:t>format</a:t>
          </a:r>
          <a:endParaRPr lang="de-DE" sz="2000" kern="1200" dirty="0">
            <a:latin typeface="Arial" panose="020B0604020202020204" pitchFamily="34" charset="0"/>
            <a:cs typeface="Arial" panose="020B0604020202020204" pitchFamily="34" charset="0"/>
          </a:endParaRPr>
        </a:p>
      </dsp:txBody>
      <dsp:txXfrm>
        <a:off x="6270322" y="195218"/>
        <a:ext cx="2856274" cy="1713764"/>
      </dsp:txXfrm>
    </dsp:sp>
    <dsp:sp modelId="{2B9B359D-E534-47AC-B2D3-3B780D1574F0}">
      <dsp:nvSpPr>
        <dsp:cNvPr id="0" name=""/>
        <dsp:cNvSpPr/>
      </dsp:nvSpPr>
      <dsp:spPr>
        <a:xfrm>
          <a:off x="1570950" y="2181140"/>
          <a:ext cx="2856274" cy="1713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i="0" u="none" kern="1200" dirty="0">
              <a:latin typeface="Arial" panose="020B0604020202020204" pitchFamily="34" charset="0"/>
              <a:cs typeface="Arial" panose="020B0604020202020204" pitchFamily="34" charset="0"/>
            </a:rPr>
            <a:t>More </a:t>
          </a:r>
          <a:r>
            <a:rPr lang="de-DE" sz="2400" b="1" i="0" u="none" kern="1200" dirty="0" err="1">
              <a:latin typeface="Arial" panose="020B0604020202020204" pitchFamily="34" charset="0"/>
              <a:cs typeface="Arial" panose="020B0604020202020204" pitchFamily="34" charset="0"/>
            </a:rPr>
            <a:t>than</a:t>
          </a:r>
          <a:r>
            <a:rPr lang="de-DE" sz="2400" b="1" i="0" u="none" kern="1200" dirty="0">
              <a:latin typeface="Arial" panose="020B0604020202020204" pitchFamily="34" charset="0"/>
              <a:cs typeface="Arial" panose="020B0604020202020204" pitchFamily="34" charset="0"/>
            </a:rPr>
            <a:t> 250</a:t>
          </a:r>
        </a:p>
        <a:p>
          <a:pPr marL="0" lvl="0" indent="0" algn="ctr" defTabSz="1066800">
            <a:lnSpc>
              <a:spcPct val="90000"/>
            </a:lnSpc>
            <a:spcBef>
              <a:spcPct val="0"/>
            </a:spcBef>
            <a:spcAft>
              <a:spcPct val="35000"/>
            </a:spcAft>
            <a:buNone/>
          </a:pPr>
          <a:r>
            <a:rPr lang="de-DE" sz="2000" b="0" i="0" u="none" kern="1200" dirty="0">
              <a:latin typeface="Arial" panose="020B0604020202020204" pitchFamily="34" charset="0"/>
              <a:cs typeface="Arial" panose="020B0604020202020204" pitchFamily="34" charset="0"/>
            </a:rPr>
            <a:t>NGOs </a:t>
          </a:r>
          <a:r>
            <a:rPr lang="de-DE" sz="2000" b="0" i="0" u="none" kern="1200" dirty="0" err="1">
              <a:latin typeface="Arial" panose="020B0604020202020204" pitchFamily="34" charset="0"/>
              <a:cs typeface="Arial" panose="020B0604020202020204" pitchFamily="34" charset="0"/>
            </a:rPr>
            <a:t>are</a:t>
          </a:r>
          <a:r>
            <a:rPr lang="de-DE" sz="2000" b="0" i="0" u="none" kern="1200" dirty="0">
              <a:latin typeface="Arial" panose="020B0604020202020204" pitchFamily="34" charset="0"/>
              <a:cs typeface="Arial" panose="020B0604020202020204" pitchFamily="34" charset="0"/>
            </a:rPr>
            <a:t> </a:t>
          </a:r>
          <a:r>
            <a:rPr lang="de-DE" sz="2000" b="0" i="0" u="none" kern="1200" dirty="0" err="1">
              <a:latin typeface="Arial" panose="020B0604020202020204" pitchFamily="34" charset="0"/>
              <a:cs typeface="Arial" panose="020B0604020202020204" pitchFamily="34" charset="0"/>
            </a:rPr>
            <a:t>committed</a:t>
          </a:r>
          <a:r>
            <a:rPr lang="de-DE" sz="2000" b="0" i="0" u="none" kern="1200" dirty="0">
              <a:latin typeface="Arial" panose="020B0604020202020204" pitchFamily="34" charset="0"/>
              <a:cs typeface="Arial" panose="020B0604020202020204" pitchFamily="34" charset="0"/>
            </a:rPr>
            <a:t> </a:t>
          </a:r>
          <a:r>
            <a:rPr lang="de-DE" sz="2000" b="0" i="0" u="none" kern="1200" dirty="0" err="1">
              <a:latin typeface="Arial" panose="020B0604020202020204" pitchFamily="34" charset="0"/>
              <a:cs typeface="Arial" panose="020B0604020202020204" pitchFamily="34" charset="0"/>
            </a:rPr>
            <a:t>to</a:t>
          </a:r>
          <a:r>
            <a:rPr lang="de-DE" sz="2000" b="0" i="0" u="none" kern="1200" dirty="0">
              <a:latin typeface="Arial" panose="020B0604020202020204" pitchFamily="34" charset="0"/>
              <a:cs typeface="Arial" panose="020B0604020202020204" pitchFamily="34" charset="0"/>
            </a:rPr>
            <a:t> </a:t>
          </a:r>
          <a:r>
            <a:rPr lang="de-DE" sz="2000" b="0" i="0" u="none" kern="1200" dirty="0" err="1">
              <a:latin typeface="Arial" panose="020B0604020202020204" pitchFamily="34" charset="0"/>
              <a:cs typeface="Arial" panose="020B0604020202020204" pitchFamily="34" charset="0"/>
            </a:rPr>
            <a:t>the</a:t>
          </a:r>
          <a:r>
            <a:rPr lang="de-DE" sz="2000" b="0" i="0" u="none" kern="1200" dirty="0">
              <a:latin typeface="Arial" panose="020B0604020202020204" pitchFamily="34" charset="0"/>
              <a:cs typeface="Arial" panose="020B0604020202020204" pitchFamily="34" charset="0"/>
            </a:rPr>
            <a:t> EITI – </a:t>
          </a:r>
          <a:r>
            <a:rPr lang="de-DE" sz="2000" b="0" i="0" u="none" kern="1200" dirty="0" err="1">
              <a:latin typeface="Arial" panose="020B0604020202020204" pitchFamily="34" charset="0"/>
              <a:cs typeface="Arial" panose="020B0604020202020204" pitchFamily="34" charset="0"/>
            </a:rPr>
            <a:t>locally</a:t>
          </a:r>
          <a:r>
            <a:rPr lang="de-DE" sz="2000" b="0" i="0" u="none" kern="1200" dirty="0">
              <a:latin typeface="Arial" panose="020B0604020202020204" pitchFamily="34" charset="0"/>
              <a:cs typeface="Arial" panose="020B0604020202020204" pitchFamily="34" charset="0"/>
            </a:rPr>
            <a:t> </a:t>
          </a:r>
          <a:r>
            <a:rPr lang="de-DE" sz="2000" b="0" i="0" u="none" kern="1200" dirty="0" err="1">
              <a:latin typeface="Arial" panose="020B0604020202020204" pitchFamily="34" charset="0"/>
              <a:cs typeface="Arial" panose="020B0604020202020204" pitchFamily="34" charset="0"/>
            </a:rPr>
            <a:t>and</a:t>
          </a:r>
          <a:r>
            <a:rPr lang="de-DE" sz="2000" b="0" i="0" u="none" kern="1200" dirty="0">
              <a:latin typeface="Arial" panose="020B0604020202020204" pitchFamily="34" charset="0"/>
              <a:cs typeface="Arial" panose="020B0604020202020204" pitchFamily="34" charset="0"/>
            </a:rPr>
            <a:t> </a:t>
          </a:r>
          <a:r>
            <a:rPr lang="de-DE" sz="2000" b="0" i="0" u="none" kern="1200" dirty="0" err="1">
              <a:latin typeface="Arial" panose="020B0604020202020204" pitchFamily="34" charset="0"/>
              <a:cs typeface="Arial" panose="020B0604020202020204" pitchFamily="34" charset="0"/>
            </a:rPr>
            <a:t>internationally</a:t>
          </a:r>
          <a:endParaRPr lang="de-DE" sz="2000" kern="1200" dirty="0">
            <a:latin typeface="Arial" panose="020B0604020202020204" pitchFamily="34" charset="0"/>
            <a:cs typeface="Arial" panose="020B0604020202020204" pitchFamily="34" charset="0"/>
          </a:endParaRPr>
        </a:p>
      </dsp:txBody>
      <dsp:txXfrm>
        <a:off x="1570950" y="2181140"/>
        <a:ext cx="2856274" cy="1713764"/>
      </dsp:txXfrm>
    </dsp:sp>
    <dsp:sp modelId="{E0731474-49DA-4CB4-BB04-B5B17FEC155E}">
      <dsp:nvSpPr>
        <dsp:cNvPr id="0" name=""/>
        <dsp:cNvSpPr/>
      </dsp:nvSpPr>
      <dsp:spPr>
        <a:xfrm>
          <a:off x="4712852" y="2181140"/>
          <a:ext cx="2856274" cy="1713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i="0" u="none" kern="1200" dirty="0">
              <a:latin typeface="Arial" panose="020B0604020202020204" pitchFamily="34" charset="0"/>
              <a:cs typeface="Arial" panose="020B0604020202020204" pitchFamily="34" charset="0"/>
            </a:rPr>
            <a:t>More </a:t>
          </a:r>
          <a:r>
            <a:rPr lang="de-DE" sz="2400" b="1" i="0" u="none" kern="1200" dirty="0" err="1">
              <a:latin typeface="Arial" panose="020B0604020202020204" pitchFamily="34" charset="0"/>
              <a:cs typeface="Arial" panose="020B0604020202020204" pitchFamily="34" charset="0"/>
            </a:rPr>
            <a:t>than</a:t>
          </a:r>
          <a:r>
            <a:rPr lang="de-DE" sz="2400" b="1" i="0" u="none" kern="1200" dirty="0">
              <a:latin typeface="Arial" panose="020B0604020202020204" pitchFamily="34" charset="0"/>
              <a:cs typeface="Arial" panose="020B0604020202020204" pitchFamily="34" charset="0"/>
            </a:rPr>
            <a:t> 60</a:t>
          </a:r>
        </a:p>
        <a:p>
          <a:pPr marL="0" lvl="0" indent="0" algn="ctr" defTabSz="10668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large </a:t>
          </a:r>
          <a:r>
            <a:rPr lang="de-DE" sz="2000" kern="1200" dirty="0" err="1">
              <a:latin typeface="Arial" panose="020B0604020202020204" pitchFamily="34" charset="0"/>
              <a:cs typeface="Arial" panose="020B0604020202020204" pitchFamily="34" charset="0"/>
            </a:rPr>
            <a:t>extractive</a:t>
          </a:r>
          <a:r>
            <a:rPr lang="de-DE" sz="2000" kern="1200" dirty="0">
              <a:latin typeface="Arial" panose="020B0604020202020204" pitchFamily="34" charset="0"/>
              <a:cs typeface="Arial" panose="020B0604020202020204" pitchFamily="34" charset="0"/>
            </a:rPr>
            <a:t> </a:t>
          </a:r>
          <a:r>
            <a:rPr lang="de-DE" sz="2000" kern="1200" dirty="0" err="1">
              <a:latin typeface="Arial" panose="020B0604020202020204" pitchFamily="34" charset="0"/>
              <a:cs typeface="Arial" panose="020B0604020202020204" pitchFamily="34" charset="0"/>
            </a:rPr>
            <a:t>companies</a:t>
          </a:r>
          <a:r>
            <a:rPr lang="de-DE" sz="2000" kern="1200" dirty="0">
              <a:latin typeface="Arial" panose="020B0604020202020204" pitchFamily="34" charset="0"/>
              <a:cs typeface="Arial" panose="020B0604020202020204" pitchFamily="34" charset="0"/>
            </a:rPr>
            <a:t> </a:t>
          </a:r>
          <a:r>
            <a:rPr lang="de-DE" sz="2000" kern="1200" dirty="0" err="1">
              <a:latin typeface="Arial" panose="020B0604020202020204" pitchFamily="34" charset="0"/>
              <a:cs typeface="Arial" panose="020B0604020202020204" pitchFamily="34" charset="0"/>
            </a:rPr>
            <a:t>officialy</a:t>
          </a:r>
          <a:r>
            <a:rPr lang="de-DE" sz="2000" kern="1200" dirty="0">
              <a:latin typeface="Arial" panose="020B0604020202020204" pitchFamily="34" charset="0"/>
              <a:cs typeface="Arial" panose="020B0604020202020204" pitchFamily="34" charset="0"/>
            </a:rPr>
            <a:t> </a:t>
          </a:r>
          <a:r>
            <a:rPr lang="de-DE" sz="2000" kern="1200" dirty="0" err="1">
              <a:latin typeface="Arial" panose="020B0604020202020204" pitchFamily="34" charset="0"/>
              <a:cs typeface="Arial" panose="020B0604020202020204" pitchFamily="34" charset="0"/>
            </a:rPr>
            <a:t>support</a:t>
          </a:r>
          <a:r>
            <a:rPr lang="de-DE" sz="2000" kern="1200" dirty="0">
              <a:latin typeface="Arial" panose="020B0604020202020204" pitchFamily="34" charset="0"/>
              <a:cs typeface="Arial" panose="020B0604020202020204" pitchFamily="34" charset="0"/>
            </a:rPr>
            <a:t> </a:t>
          </a:r>
          <a:r>
            <a:rPr lang="de-DE" sz="2000" kern="1200" dirty="0" err="1">
              <a:latin typeface="Arial" panose="020B0604020202020204" pitchFamily="34" charset="0"/>
              <a:cs typeface="Arial" panose="020B0604020202020204" pitchFamily="34" charset="0"/>
            </a:rPr>
            <a:t>the</a:t>
          </a:r>
          <a:r>
            <a:rPr lang="de-DE" sz="2000" kern="1200" dirty="0">
              <a:latin typeface="Arial" panose="020B0604020202020204" pitchFamily="34" charset="0"/>
              <a:cs typeface="Arial" panose="020B0604020202020204" pitchFamily="34" charset="0"/>
            </a:rPr>
            <a:t> EITI</a:t>
          </a:r>
        </a:p>
      </dsp:txBody>
      <dsp:txXfrm>
        <a:off x="4712852" y="2181140"/>
        <a:ext cx="2856274" cy="1713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35F35-4EA9-4A40-8941-7BFCDF93B987}">
      <dsp:nvSpPr>
        <dsp:cNvPr id="0" name=""/>
        <dsp:cNvSpPr/>
      </dsp:nvSpPr>
      <dsp:spPr>
        <a:xfrm rot="5400000">
          <a:off x="239732" y="2338538"/>
          <a:ext cx="717180" cy="1193372"/>
        </a:xfrm>
        <a:prstGeom prst="corner">
          <a:avLst>
            <a:gd name="adj1" fmla="val 16120"/>
            <a:gd name="adj2" fmla="val 16110"/>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E93E9BC9-BD85-4D0B-A944-C366464EAF27}">
      <dsp:nvSpPr>
        <dsp:cNvPr id="0" name=""/>
        <dsp:cNvSpPr/>
      </dsp:nvSpPr>
      <dsp:spPr>
        <a:xfrm>
          <a:off x="120017" y="2695099"/>
          <a:ext cx="1077383" cy="944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Adoption</a:t>
          </a:r>
        </a:p>
        <a:p>
          <a:pPr marL="0" lvl="0" indent="0" algn="l" defTabSz="533400">
            <a:lnSpc>
              <a:spcPct val="90000"/>
            </a:lnSpc>
            <a:spcBef>
              <a:spcPct val="0"/>
            </a:spcBef>
            <a:spcAft>
              <a:spcPct val="35000"/>
            </a:spcAft>
            <a:buNone/>
          </a:pPr>
          <a:r>
            <a:rPr lang="de-DE" sz="1200" kern="1200" dirty="0" err="1">
              <a:latin typeface="Arial" panose="020B0604020202020204" pitchFamily="34" charset="0"/>
              <a:cs typeface="Arial" panose="020B0604020202020204" pitchFamily="34" charset="0"/>
            </a:rPr>
            <a:t>of</a:t>
          </a:r>
          <a:r>
            <a:rPr lang="de-DE" sz="1200" kern="1200" dirty="0">
              <a:latin typeface="Arial" panose="020B0604020202020204" pitchFamily="34" charset="0"/>
              <a:cs typeface="Arial" panose="020B0604020202020204" pitchFamily="34" charset="0"/>
            </a:rPr>
            <a:t> </a:t>
          </a:r>
          <a:r>
            <a:rPr lang="de-DE" sz="1200" kern="1200" dirty="0" err="1">
              <a:latin typeface="Arial" panose="020B0604020202020204" pitchFamily="34" charset="0"/>
              <a:cs typeface="Arial" panose="020B0604020202020204" pitchFamily="34" charset="0"/>
            </a:rPr>
            <a:t>candidacy</a:t>
          </a:r>
          <a:endParaRPr lang="de-DE" sz="1200" kern="1200" dirty="0">
            <a:latin typeface="Arial" panose="020B0604020202020204" pitchFamily="34" charset="0"/>
            <a:cs typeface="Arial" panose="020B0604020202020204" pitchFamily="34" charset="0"/>
          </a:endParaRPr>
        </a:p>
        <a:p>
          <a:pPr marL="0" lvl="0" indent="0" algn="l" defTabSz="533400">
            <a:lnSpc>
              <a:spcPct val="90000"/>
            </a:lnSpc>
            <a:spcBef>
              <a:spcPct val="0"/>
            </a:spcBef>
            <a:spcAft>
              <a:spcPct val="35000"/>
            </a:spcAft>
            <a:buNone/>
          </a:pPr>
          <a:r>
            <a:rPr lang="de-DE" sz="1200" b="1" kern="1200" dirty="0">
              <a:latin typeface="Arial" panose="020B0604020202020204" pitchFamily="34" charset="0"/>
              <a:cs typeface="Arial" panose="020B0604020202020204" pitchFamily="34" charset="0"/>
            </a:rPr>
            <a:t>2014</a:t>
          </a:r>
        </a:p>
        <a:p>
          <a:pPr marL="0" lvl="0" indent="0" algn="l" defTabSz="533400">
            <a:lnSpc>
              <a:spcPct val="90000"/>
            </a:lnSpc>
            <a:spcBef>
              <a:spcPct val="0"/>
            </a:spcBef>
            <a:spcAft>
              <a:spcPct val="35000"/>
            </a:spcAft>
            <a:buNone/>
          </a:pPr>
          <a:endParaRPr lang="de-DE" sz="1600" kern="1200" dirty="0"/>
        </a:p>
      </dsp:txBody>
      <dsp:txXfrm>
        <a:off x="120017" y="2695099"/>
        <a:ext cx="1077383" cy="944389"/>
      </dsp:txXfrm>
    </dsp:sp>
    <dsp:sp modelId="{EEA5542F-01BF-496E-B42E-3664564CB02E}">
      <dsp:nvSpPr>
        <dsp:cNvPr id="0" name=""/>
        <dsp:cNvSpPr/>
      </dsp:nvSpPr>
      <dsp:spPr>
        <a:xfrm>
          <a:off x="994120" y="2250681"/>
          <a:ext cx="203279" cy="203279"/>
        </a:xfrm>
        <a:prstGeom prst="triangle">
          <a:avLst>
            <a:gd name="adj" fmla="val 100000"/>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CC9D6D0D-AFE8-4ACC-8583-21447BC19188}">
      <dsp:nvSpPr>
        <dsp:cNvPr id="0" name=""/>
        <dsp:cNvSpPr/>
      </dsp:nvSpPr>
      <dsp:spPr>
        <a:xfrm rot="5400000">
          <a:off x="1558660" y="2012168"/>
          <a:ext cx="717180" cy="1193372"/>
        </a:xfrm>
        <a:prstGeom prst="corner">
          <a:avLst>
            <a:gd name="adj1" fmla="val 16120"/>
            <a:gd name="adj2" fmla="val 1611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471B14E6-8E27-4AFF-A677-A6A0E6A7E337}">
      <dsp:nvSpPr>
        <dsp:cNvPr id="0" name=""/>
        <dsp:cNvSpPr/>
      </dsp:nvSpPr>
      <dsp:spPr>
        <a:xfrm>
          <a:off x="1438945" y="2368729"/>
          <a:ext cx="1077383" cy="944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1st D-EITI </a:t>
          </a:r>
          <a:r>
            <a:rPr lang="de-DE" sz="1200" kern="1200" dirty="0" err="1">
              <a:latin typeface="Arial" panose="020B0604020202020204" pitchFamily="34" charset="0"/>
              <a:cs typeface="Arial" panose="020B0604020202020204" pitchFamily="34" charset="0"/>
            </a:rPr>
            <a:t>report</a:t>
          </a:r>
          <a:endParaRPr lang="de-DE" sz="1200" kern="1200" dirty="0">
            <a:latin typeface="Arial" panose="020B0604020202020204" pitchFamily="34" charset="0"/>
            <a:cs typeface="Arial" panose="020B0604020202020204" pitchFamily="34" charset="0"/>
          </a:endParaRPr>
        </a:p>
        <a:p>
          <a:pPr marL="0" lvl="0" indent="0" algn="l" defTabSz="533400">
            <a:lnSpc>
              <a:spcPct val="90000"/>
            </a:lnSpc>
            <a:spcBef>
              <a:spcPct val="0"/>
            </a:spcBef>
            <a:spcAft>
              <a:spcPct val="35000"/>
            </a:spcAft>
            <a:buNone/>
          </a:pPr>
          <a:r>
            <a:rPr lang="de-DE" sz="1200" b="1" kern="1200" dirty="0">
              <a:latin typeface="Arial" panose="020B0604020202020204" pitchFamily="34" charset="0"/>
              <a:cs typeface="Arial" panose="020B0604020202020204" pitchFamily="34" charset="0"/>
            </a:rPr>
            <a:t>2016</a:t>
          </a:r>
        </a:p>
        <a:p>
          <a:pPr marL="0" lvl="0" indent="0" algn="l" defTabSz="533400">
            <a:lnSpc>
              <a:spcPct val="90000"/>
            </a:lnSpc>
            <a:spcBef>
              <a:spcPct val="0"/>
            </a:spcBef>
            <a:spcAft>
              <a:spcPct val="35000"/>
            </a:spcAft>
            <a:buNone/>
          </a:pPr>
          <a:endParaRPr lang="de-DE" sz="1600" kern="1200" dirty="0"/>
        </a:p>
      </dsp:txBody>
      <dsp:txXfrm>
        <a:off x="1438945" y="2368729"/>
        <a:ext cx="1077383" cy="944389"/>
      </dsp:txXfrm>
    </dsp:sp>
    <dsp:sp modelId="{12C69627-032E-43B2-BA9F-226CAAF9516A}">
      <dsp:nvSpPr>
        <dsp:cNvPr id="0" name=""/>
        <dsp:cNvSpPr/>
      </dsp:nvSpPr>
      <dsp:spPr>
        <a:xfrm>
          <a:off x="2313048" y="1924311"/>
          <a:ext cx="203279" cy="203279"/>
        </a:xfrm>
        <a:prstGeom prst="triangle">
          <a:avLst>
            <a:gd name="adj" fmla="val 10000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5BC44B48-4FF6-4CD2-9A7F-2AFF6E12C34F}">
      <dsp:nvSpPr>
        <dsp:cNvPr id="0" name=""/>
        <dsp:cNvSpPr/>
      </dsp:nvSpPr>
      <dsp:spPr>
        <a:xfrm rot="5400000">
          <a:off x="2877588" y="1685798"/>
          <a:ext cx="717180" cy="1193372"/>
        </a:xfrm>
        <a:prstGeom prst="corner">
          <a:avLst>
            <a:gd name="adj1" fmla="val 16120"/>
            <a:gd name="adj2" fmla="val 16110"/>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047EDAA4-72D1-4BE8-8962-5846D326D3D8}">
      <dsp:nvSpPr>
        <dsp:cNvPr id="0" name=""/>
        <dsp:cNvSpPr/>
      </dsp:nvSpPr>
      <dsp:spPr>
        <a:xfrm>
          <a:off x="2738442" y="2042359"/>
          <a:ext cx="1116244" cy="944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1st Validation</a:t>
          </a:r>
        </a:p>
        <a:p>
          <a:pPr marL="0" lvl="0" indent="0" algn="l" defTabSz="533400">
            <a:lnSpc>
              <a:spcPct val="90000"/>
            </a:lnSpc>
            <a:spcBef>
              <a:spcPct val="0"/>
            </a:spcBef>
            <a:spcAft>
              <a:spcPct val="35000"/>
            </a:spcAft>
            <a:buNone/>
          </a:pPr>
          <a:r>
            <a:rPr lang="de-DE" sz="1200" b="1" kern="1200" dirty="0">
              <a:latin typeface="Arial" panose="020B0604020202020204" pitchFamily="34" charset="0"/>
              <a:cs typeface="Arial" panose="020B0604020202020204" pitchFamily="34" charset="0"/>
            </a:rPr>
            <a:t>2018</a:t>
          </a:r>
        </a:p>
        <a:p>
          <a:pPr marL="0" lvl="0" indent="0" algn="l" defTabSz="533400">
            <a:lnSpc>
              <a:spcPct val="90000"/>
            </a:lnSpc>
            <a:spcBef>
              <a:spcPct val="0"/>
            </a:spcBef>
            <a:spcAft>
              <a:spcPct val="35000"/>
            </a:spcAft>
            <a:buNone/>
          </a:pPr>
          <a:endParaRPr lang="de-DE" sz="1600" kern="1200" dirty="0"/>
        </a:p>
      </dsp:txBody>
      <dsp:txXfrm>
        <a:off x="2738442" y="2042359"/>
        <a:ext cx="1116244" cy="944389"/>
      </dsp:txXfrm>
    </dsp:sp>
    <dsp:sp modelId="{2569A4A4-7CD3-405D-A969-21F53BDC7626}">
      <dsp:nvSpPr>
        <dsp:cNvPr id="0" name=""/>
        <dsp:cNvSpPr/>
      </dsp:nvSpPr>
      <dsp:spPr>
        <a:xfrm>
          <a:off x="3631976" y="1597941"/>
          <a:ext cx="203279" cy="203279"/>
        </a:xfrm>
        <a:prstGeom prst="triangle">
          <a:avLst>
            <a:gd name="adj" fmla="val 100000"/>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41CBBD6B-1BFE-4596-9001-2582F0DFA64F}">
      <dsp:nvSpPr>
        <dsp:cNvPr id="0" name=""/>
        <dsp:cNvSpPr/>
      </dsp:nvSpPr>
      <dsp:spPr>
        <a:xfrm rot="5400000">
          <a:off x="4234695" y="1359428"/>
          <a:ext cx="717180" cy="1193372"/>
        </a:xfrm>
        <a:prstGeom prst="corner">
          <a:avLst>
            <a:gd name="adj1" fmla="val 16120"/>
            <a:gd name="adj2" fmla="val 16110"/>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E0CD24FD-3012-42A9-ADFB-8BB105B90C0A}">
      <dsp:nvSpPr>
        <dsp:cNvPr id="0" name=""/>
        <dsp:cNvSpPr/>
      </dsp:nvSpPr>
      <dsp:spPr>
        <a:xfrm>
          <a:off x="4140735" y="1793807"/>
          <a:ext cx="1390503" cy="944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EITI-</a:t>
          </a:r>
          <a:r>
            <a:rPr lang="de-DE" sz="1200" kern="1200" dirty="0" err="1">
              <a:latin typeface="Arial" panose="020B0604020202020204" pitchFamily="34" charset="0"/>
              <a:cs typeface="Arial" panose="020B0604020202020204" pitchFamily="34" charset="0"/>
            </a:rPr>
            <a:t>compliance</a:t>
          </a:r>
          <a:r>
            <a:rPr lang="de-DE" sz="1200" kern="1200" dirty="0">
              <a:latin typeface="Arial" panose="020B0604020202020204" pitchFamily="34" charset="0"/>
              <a:cs typeface="Arial" panose="020B0604020202020204" pitchFamily="34" charset="0"/>
            </a:rPr>
            <a:t> </a:t>
          </a:r>
          <a:r>
            <a:rPr lang="de-DE" sz="1200" b="1" kern="1200" dirty="0">
              <a:latin typeface="Arial" panose="020B0604020202020204" pitchFamily="34" charset="0"/>
              <a:cs typeface="Arial" panose="020B0604020202020204" pitchFamily="34" charset="0"/>
            </a:rPr>
            <a:t>2019</a:t>
          </a:r>
        </a:p>
        <a:p>
          <a:pPr marL="0" lvl="0" indent="0" algn="l" defTabSz="533400">
            <a:lnSpc>
              <a:spcPct val="90000"/>
            </a:lnSpc>
            <a:spcBef>
              <a:spcPct val="0"/>
            </a:spcBef>
            <a:spcAft>
              <a:spcPct val="35000"/>
            </a:spcAft>
            <a:buNone/>
          </a:pPr>
          <a:endParaRPr lang="de-DE" sz="1600" kern="1200" dirty="0"/>
        </a:p>
      </dsp:txBody>
      <dsp:txXfrm>
        <a:off x="4140735" y="1793807"/>
        <a:ext cx="1390503" cy="944389"/>
      </dsp:txXfrm>
    </dsp:sp>
    <dsp:sp modelId="{3A867A62-80A7-4502-A616-D7180F9C218F}">
      <dsp:nvSpPr>
        <dsp:cNvPr id="0" name=""/>
        <dsp:cNvSpPr/>
      </dsp:nvSpPr>
      <dsp:spPr>
        <a:xfrm>
          <a:off x="4989083" y="1271571"/>
          <a:ext cx="203279" cy="20327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E642E-B1F8-468E-A717-FA675A0089D7}">
      <dsp:nvSpPr>
        <dsp:cNvPr id="0" name=""/>
        <dsp:cNvSpPr/>
      </dsp:nvSpPr>
      <dsp:spPr>
        <a:xfrm rot="5400000">
          <a:off x="5563930" y="1029314"/>
          <a:ext cx="717180" cy="1193372"/>
        </a:xfrm>
        <a:prstGeom prst="corner">
          <a:avLst>
            <a:gd name="adj1" fmla="val 16120"/>
            <a:gd name="adj2" fmla="val 1611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C60D5893-4DF9-4B03-87FD-6355AB15F8CA}">
      <dsp:nvSpPr>
        <dsp:cNvPr id="0" name=""/>
        <dsp:cNvSpPr/>
      </dsp:nvSpPr>
      <dsp:spPr>
        <a:xfrm>
          <a:off x="5492143" y="1491916"/>
          <a:ext cx="1077383" cy="944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Annual D-EITI </a:t>
          </a:r>
          <a:r>
            <a:rPr lang="de-DE" sz="1200" kern="1200" dirty="0" err="1">
              <a:latin typeface="Arial" panose="020B0604020202020204" pitchFamily="34" charset="0"/>
              <a:cs typeface="Arial" panose="020B0604020202020204" pitchFamily="34" charset="0"/>
            </a:rPr>
            <a:t>reports</a:t>
          </a:r>
          <a:endParaRPr lang="de-DE" sz="1200" kern="1200" dirty="0"/>
        </a:p>
      </dsp:txBody>
      <dsp:txXfrm>
        <a:off x="5492143" y="1491916"/>
        <a:ext cx="1077383" cy="944389"/>
      </dsp:txXfrm>
    </dsp:sp>
    <dsp:sp modelId="{29AD000E-AE03-4B56-AE23-770BAE85975F}">
      <dsp:nvSpPr>
        <dsp:cNvPr id="0" name=""/>
        <dsp:cNvSpPr/>
      </dsp:nvSpPr>
      <dsp:spPr>
        <a:xfrm>
          <a:off x="6269832" y="945201"/>
          <a:ext cx="203279" cy="20327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C592D-7D5A-43E4-8B5A-901FB8C59FF5}">
      <dsp:nvSpPr>
        <dsp:cNvPr id="0" name=""/>
        <dsp:cNvSpPr/>
      </dsp:nvSpPr>
      <dsp:spPr>
        <a:xfrm rot="5400000">
          <a:off x="6834371" y="706688"/>
          <a:ext cx="717180" cy="119337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011A7D-DB48-416D-8F47-087534A455BC}">
      <dsp:nvSpPr>
        <dsp:cNvPr id="0" name=""/>
        <dsp:cNvSpPr/>
      </dsp:nvSpPr>
      <dsp:spPr>
        <a:xfrm>
          <a:off x="6714656" y="1063249"/>
          <a:ext cx="1077383" cy="944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711200">
            <a:lnSpc>
              <a:spcPct val="90000"/>
            </a:lnSpc>
            <a:spcBef>
              <a:spcPct val="0"/>
            </a:spcBef>
            <a:spcAft>
              <a:spcPct val="35000"/>
            </a:spcAft>
            <a:buNone/>
          </a:pP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Pilot on </a:t>
          </a:r>
          <a:r>
            <a:rPr lang="de-DE" sz="12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risk</a:t>
          </a: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de-DE" sz="12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based</a:t>
          </a: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de-DE" sz="12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quality</a:t>
          </a: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 </a:t>
          </a:r>
          <a:r>
            <a:rPr lang="de-DE" sz="1200" kern="1200" dirty="0" err="1">
              <a:solidFill>
                <a:prstClr val="black">
                  <a:hueOff val="0"/>
                  <a:satOff val="0"/>
                  <a:lumOff val="0"/>
                  <a:alphaOff val="0"/>
                </a:prstClr>
              </a:solidFill>
              <a:latin typeface="Arial" panose="020B0604020202020204" pitchFamily="34" charset="0"/>
              <a:ea typeface="+mn-ea"/>
              <a:cs typeface="Arial" panose="020B0604020202020204" pitchFamily="34" charset="0"/>
            </a:rPr>
            <a:t>assurance</a:t>
          </a:r>
          <a:endPar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0" lvl="0" indent="0" algn="l" defTabSz="711200">
            <a:lnSpc>
              <a:spcPct val="90000"/>
            </a:lnSpc>
            <a:spcBef>
              <a:spcPct val="0"/>
            </a:spcBef>
            <a:spcAft>
              <a:spcPct val="35000"/>
            </a:spcAft>
            <a:buNone/>
          </a:pPr>
          <a:r>
            <a:rPr lang="de-DE" sz="12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2021</a:t>
          </a:r>
        </a:p>
      </dsp:txBody>
      <dsp:txXfrm>
        <a:off x="6714656" y="1063249"/>
        <a:ext cx="1077383" cy="944389"/>
      </dsp:txXfrm>
    </dsp:sp>
    <dsp:sp modelId="{169100E0-C836-40C4-9711-C297D3944AFF}">
      <dsp:nvSpPr>
        <dsp:cNvPr id="0" name=""/>
        <dsp:cNvSpPr/>
      </dsp:nvSpPr>
      <dsp:spPr>
        <a:xfrm>
          <a:off x="7588760" y="618831"/>
          <a:ext cx="203279" cy="203279"/>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142121-554C-474B-9DAB-3321139D01A9}">
      <dsp:nvSpPr>
        <dsp:cNvPr id="0" name=""/>
        <dsp:cNvSpPr/>
      </dsp:nvSpPr>
      <dsp:spPr>
        <a:xfrm rot="5400000">
          <a:off x="8153299" y="380318"/>
          <a:ext cx="717180" cy="119337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CF859A-856C-4D5D-8D3C-B390C48B2A01}">
      <dsp:nvSpPr>
        <dsp:cNvPr id="0" name=""/>
        <dsp:cNvSpPr/>
      </dsp:nvSpPr>
      <dsp:spPr>
        <a:xfrm>
          <a:off x="8067952" y="833179"/>
          <a:ext cx="1042260" cy="944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711200">
            <a:lnSpc>
              <a:spcPct val="90000"/>
            </a:lnSpc>
            <a:spcBef>
              <a:spcPct val="0"/>
            </a:spcBef>
            <a:spcAft>
              <a:spcPct val="35000"/>
            </a:spcAft>
            <a:buNone/>
          </a:pPr>
          <a:r>
            <a:rPr lang="de-DE"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2nd Validation</a:t>
          </a:r>
        </a:p>
        <a:p>
          <a:pPr marL="0" lvl="0" indent="0" algn="l" defTabSz="711200">
            <a:lnSpc>
              <a:spcPct val="90000"/>
            </a:lnSpc>
            <a:spcBef>
              <a:spcPct val="0"/>
            </a:spcBef>
            <a:spcAft>
              <a:spcPct val="35000"/>
            </a:spcAft>
            <a:buNone/>
          </a:pPr>
          <a:r>
            <a:rPr lang="de-DE" sz="12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2023</a:t>
          </a:r>
        </a:p>
      </dsp:txBody>
      <dsp:txXfrm>
        <a:off x="8067952" y="833179"/>
        <a:ext cx="1042260" cy="94438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1" y="0"/>
            <a:ext cx="3076363" cy="511322"/>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lvl1pPr>
              <a:defRPr sz="1200" b="0">
                <a:solidFill>
                  <a:schemeClr val="tx1"/>
                </a:solidFill>
                <a:latin typeface="Times" charset="0"/>
              </a:defRPr>
            </a:lvl1pPr>
          </a:lstStyle>
          <a:p>
            <a:endParaRPr lang="de-DE" dirty="0">
              <a:latin typeface="Arial Narrow" pitchFamily="34" charset="0"/>
            </a:endParaRPr>
          </a:p>
        </p:txBody>
      </p:sp>
      <p:sp>
        <p:nvSpPr>
          <p:cNvPr id="66563" name="Rectangle 3"/>
          <p:cNvSpPr>
            <a:spLocks noGrp="1" noChangeArrowheads="1"/>
          </p:cNvSpPr>
          <p:nvPr>
            <p:ph type="dt" sz="quarter" idx="1"/>
          </p:nvPr>
        </p:nvSpPr>
        <p:spPr bwMode="auto">
          <a:xfrm>
            <a:off x="4022937" y="0"/>
            <a:ext cx="3076363" cy="511322"/>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lvl1pPr algn="r">
              <a:defRPr sz="1200" b="0">
                <a:solidFill>
                  <a:schemeClr val="tx1"/>
                </a:solidFill>
                <a:latin typeface="Times" charset="0"/>
              </a:defRPr>
            </a:lvl1pPr>
          </a:lstStyle>
          <a:p>
            <a:endParaRPr lang="de-DE">
              <a:latin typeface="Arial Narrow" pitchFamily="34" charset="0"/>
            </a:endParaRPr>
          </a:p>
        </p:txBody>
      </p:sp>
      <p:sp>
        <p:nvSpPr>
          <p:cNvPr id="66564" name="Rectangle 4"/>
          <p:cNvSpPr>
            <a:spLocks noGrp="1" noChangeArrowheads="1"/>
          </p:cNvSpPr>
          <p:nvPr>
            <p:ph type="ftr" sz="quarter" idx="2"/>
          </p:nvPr>
        </p:nvSpPr>
        <p:spPr bwMode="auto">
          <a:xfrm>
            <a:off x="1" y="9723291"/>
            <a:ext cx="3076363" cy="511322"/>
          </a:xfrm>
          <a:prstGeom prst="rect">
            <a:avLst/>
          </a:prstGeom>
          <a:noFill/>
          <a:ln w="9525">
            <a:noFill/>
            <a:miter lim="800000"/>
            <a:headEnd/>
            <a:tailEnd/>
          </a:ln>
          <a:effectLst/>
        </p:spPr>
        <p:txBody>
          <a:bodyPr vert="horz" wrap="square" lIns="94313" tIns="47157" rIns="94313" bIns="47157" numCol="1" anchor="b" anchorCtr="0" compatLnSpc="1">
            <a:prstTxWarp prst="textNoShape">
              <a:avLst/>
            </a:prstTxWarp>
          </a:bodyPr>
          <a:lstStyle>
            <a:lvl1pPr>
              <a:defRPr sz="1200" b="0">
                <a:solidFill>
                  <a:schemeClr val="tx1"/>
                </a:solidFill>
                <a:latin typeface="Times" charset="0"/>
              </a:defRPr>
            </a:lvl1pPr>
          </a:lstStyle>
          <a:p>
            <a:endParaRPr lang="de-DE">
              <a:latin typeface="Arial Narrow" pitchFamily="34" charset="0"/>
            </a:endParaRPr>
          </a:p>
        </p:txBody>
      </p:sp>
      <p:sp>
        <p:nvSpPr>
          <p:cNvPr id="66565" name="Rectangle 5"/>
          <p:cNvSpPr>
            <a:spLocks noGrp="1" noChangeArrowheads="1"/>
          </p:cNvSpPr>
          <p:nvPr>
            <p:ph type="sldNum" sz="quarter" idx="3"/>
          </p:nvPr>
        </p:nvSpPr>
        <p:spPr bwMode="auto">
          <a:xfrm>
            <a:off x="4022937" y="9723291"/>
            <a:ext cx="3076363" cy="511322"/>
          </a:xfrm>
          <a:prstGeom prst="rect">
            <a:avLst/>
          </a:prstGeom>
          <a:noFill/>
          <a:ln w="9525">
            <a:noFill/>
            <a:miter lim="800000"/>
            <a:headEnd/>
            <a:tailEnd/>
          </a:ln>
          <a:effectLst/>
        </p:spPr>
        <p:txBody>
          <a:bodyPr vert="horz" wrap="square" lIns="94313" tIns="47157" rIns="94313" bIns="47157" numCol="1" anchor="b" anchorCtr="0" compatLnSpc="1">
            <a:prstTxWarp prst="textNoShape">
              <a:avLst/>
            </a:prstTxWarp>
          </a:bodyPr>
          <a:lstStyle>
            <a:lvl1pPr algn="r">
              <a:defRPr sz="1200" b="0">
                <a:solidFill>
                  <a:schemeClr val="tx1"/>
                </a:solidFill>
                <a:latin typeface="Times" charset="0"/>
              </a:defRPr>
            </a:lvl1pPr>
          </a:lstStyle>
          <a:p>
            <a:fld id="{47F930EC-4FD0-431B-BB9B-47DE359CDF6F}" type="slidenum">
              <a:rPr lang="de-DE">
                <a:latin typeface="Arial Narrow" pitchFamily="34" charset="0"/>
              </a:rPr>
              <a:pPr/>
              <a:t>‹Nr.›</a:t>
            </a:fld>
            <a:endParaRPr lang="de-DE">
              <a:latin typeface="Arial Narrow" pitchFamily="34" charset="0"/>
            </a:endParaRPr>
          </a:p>
        </p:txBody>
      </p:sp>
    </p:spTree>
    <p:extLst>
      <p:ext uri="{BB962C8B-B14F-4D97-AF65-F5344CB8AC3E}">
        <p14:creationId xmlns:p14="http://schemas.microsoft.com/office/powerpoint/2010/main" val="2484227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3076363" cy="511322"/>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lvl1pPr>
              <a:defRPr sz="1200" b="0">
                <a:solidFill>
                  <a:schemeClr val="tx1"/>
                </a:solidFill>
                <a:latin typeface="Arial Narrow" pitchFamily="34" charset="0"/>
              </a:defRPr>
            </a:lvl1pPr>
          </a:lstStyle>
          <a:p>
            <a:endParaRPr lang="de-DE" dirty="0"/>
          </a:p>
        </p:txBody>
      </p:sp>
      <p:sp>
        <p:nvSpPr>
          <p:cNvPr id="8195" name="Rectangle 3"/>
          <p:cNvSpPr>
            <a:spLocks noGrp="1" noChangeArrowheads="1"/>
          </p:cNvSpPr>
          <p:nvPr>
            <p:ph type="dt" idx="1"/>
          </p:nvPr>
        </p:nvSpPr>
        <p:spPr bwMode="auto">
          <a:xfrm>
            <a:off x="4022937" y="0"/>
            <a:ext cx="3076363" cy="511322"/>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lvl1pPr algn="r">
              <a:defRPr sz="1200" b="0">
                <a:solidFill>
                  <a:schemeClr val="tx1"/>
                </a:solidFill>
                <a:latin typeface="Arial Narrow" pitchFamily="34" charset="0"/>
              </a:defRPr>
            </a:lvl1pPr>
          </a:lstStyle>
          <a:p>
            <a:endParaRPr lang="de-DE"/>
          </a:p>
        </p:txBody>
      </p:sp>
      <p:sp>
        <p:nvSpPr>
          <p:cNvPr id="819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46574" y="4861646"/>
            <a:ext cx="5206154" cy="4605167"/>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p>
            <a:pPr lvl="0"/>
            <a:r>
              <a:rPr lang="de-DE" dirty="0"/>
              <a:t>Klicken Sie, um die Formate des Vorlagentextes zu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198" name="Rectangle 6"/>
          <p:cNvSpPr>
            <a:spLocks noGrp="1" noChangeArrowheads="1"/>
          </p:cNvSpPr>
          <p:nvPr>
            <p:ph type="ftr" sz="quarter" idx="4"/>
          </p:nvPr>
        </p:nvSpPr>
        <p:spPr bwMode="auto">
          <a:xfrm>
            <a:off x="1" y="9723291"/>
            <a:ext cx="3076363" cy="511322"/>
          </a:xfrm>
          <a:prstGeom prst="rect">
            <a:avLst/>
          </a:prstGeom>
          <a:noFill/>
          <a:ln w="9525">
            <a:noFill/>
            <a:miter lim="800000"/>
            <a:headEnd/>
            <a:tailEnd/>
          </a:ln>
          <a:effectLst/>
        </p:spPr>
        <p:txBody>
          <a:bodyPr vert="horz" wrap="square" lIns="94313" tIns="47157" rIns="94313" bIns="47157" numCol="1" anchor="b" anchorCtr="0" compatLnSpc="1">
            <a:prstTxWarp prst="textNoShape">
              <a:avLst/>
            </a:prstTxWarp>
          </a:bodyPr>
          <a:lstStyle>
            <a:lvl1pPr>
              <a:defRPr sz="1200" b="0">
                <a:solidFill>
                  <a:schemeClr val="tx1"/>
                </a:solidFill>
                <a:latin typeface="Arial Narrow" pitchFamily="34" charset="0"/>
              </a:defRPr>
            </a:lvl1pPr>
          </a:lstStyle>
          <a:p>
            <a:endParaRPr lang="de-DE"/>
          </a:p>
        </p:txBody>
      </p:sp>
      <p:sp>
        <p:nvSpPr>
          <p:cNvPr id="8199" name="Rectangle 7"/>
          <p:cNvSpPr>
            <a:spLocks noGrp="1" noChangeArrowheads="1"/>
          </p:cNvSpPr>
          <p:nvPr>
            <p:ph type="sldNum" sz="quarter" idx="5"/>
          </p:nvPr>
        </p:nvSpPr>
        <p:spPr bwMode="auto">
          <a:xfrm>
            <a:off x="4022937" y="9723291"/>
            <a:ext cx="3076363" cy="511322"/>
          </a:xfrm>
          <a:prstGeom prst="rect">
            <a:avLst/>
          </a:prstGeom>
          <a:noFill/>
          <a:ln w="9525">
            <a:noFill/>
            <a:miter lim="800000"/>
            <a:headEnd/>
            <a:tailEnd/>
          </a:ln>
          <a:effectLst/>
        </p:spPr>
        <p:txBody>
          <a:bodyPr vert="horz" wrap="square" lIns="94313" tIns="47157" rIns="94313" bIns="47157" numCol="1" anchor="b" anchorCtr="0" compatLnSpc="1">
            <a:prstTxWarp prst="textNoShape">
              <a:avLst/>
            </a:prstTxWarp>
          </a:bodyPr>
          <a:lstStyle>
            <a:lvl1pPr algn="r">
              <a:defRPr sz="1200" b="0">
                <a:solidFill>
                  <a:schemeClr val="tx1"/>
                </a:solidFill>
                <a:latin typeface="Arial Narrow" pitchFamily="34" charset="0"/>
              </a:defRPr>
            </a:lvl1pPr>
          </a:lstStyle>
          <a:p>
            <a:fld id="{276F4F92-661F-4424-ADED-7D3829A4203F}" type="slidenum">
              <a:rPr lang="de-DE" smtClean="0"/>
              <a:pPr/>
              <a:t>‹Nr.›</a:t>
            </a:fld>
            <a:endParaRPr lang="de-DE"/>
          </a:p>
        </p:txBody>
      </p:sp>
    </p:spTree>
    <p:extLst>
      <p:ext uri="{BB962C8B-B14F-4D97-AF65-F5344CB8AC3E}">
        <p14:creationId xmlns:p14="http://schemas.microsoft.com/office/powerpoint/2010/main" val="32016004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Narrow" pitchFamily="34" charset="0"/>
        <a:ea typeface="+mn-ea"/>
        <a:cs typeface="+mn-cs"/>
      </a:defRPr>
    </a:lvl1pPr>
    <a:lvl2pPr marL="457200" algn="l" rtl="0" fontAlgn="base">
      <a:spcBef>
        <a:spcPct val="30000"/>
      </a:spcBef>
      <a:spcAft>
        <a:spcPct val="0"/>
      </a:spcAft>
      <a:defRPr sz="1200" kern="1200">
        <a:solidFill>
          <a:schemeClr val="tx1"/>
        </a:solidFill>
        <a:latin typeface="Arial Narrow" pitchFamily="34" charset="0"/>
        <a:ea typeface="+mn-ea"/>
        <a:cs typeface="+mn-cs"/>
      </a:defRPr>
    </a:lvl2pPr>
    <a:lvl3pPr marL="914400" algn="l" rtl="0" fontAlgn="base">
      <a:spcBef>
        <a:spcPct val="30000"/>
      </a:spcBef>
      <a:spcAft>
        <a:spcPct val="0"/>
      </a:spcAft>
      <a:defRPr sz="1200" kern="1200">
        <a:solidFill>
          <a:schemeClr val="tx1"/>
        </a:solidFill>
        <a:latin typeface="Arial Narrow" pitchFamily="34" charset="0"/>
        <a:ea typeface="+mn-ea"/>
        <a:cs typeface="+mn-cs"/>
      </a:defRPr>
    </a:lvl3pPr>
    <a:lvl4pPr marL="1371600" algn="l" rtl="0" fontAlgn="base">
      <a:spcBef>
        <a:spcPct val="30000"/>
      </a:spcBef>
      <a:spcAft>
        <a:spcPct val="0"/>
      </a:spcAft>
      <a:defRPr sz="1200" kern="1200">
        <a:solidFill>
          <a:schemeClr val="tx1"/>
        </a:solidFill>
        <a:latin typeface="Arial Narrow" pitchFamily="34" charset="0"/>
        <a:ea typeface="+mn-ea"/>
        <a:cs typeface="+mn-cs"/>
      </a:defRPr>
    </a:lvl4pPr>
    <a:lvl5pPr marL="1828800" algn="l" rtl="0" fontAlgn="base">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1</a:t>
            </a:fld>
            <a:endParaRPr lang="de-DE"/>
          </a:p>
        </p:txBody>
      </p:sp>
    </p:spTree>
    <p:extLst>
      <p:ext uri="{BB962C8B-B14F-4D97-AF65-F5344CB8AC3E}">
        <p14:creationId xmlns:p14="http://schemas.microsoft.com/office/powerpoint/2010/main" val="2220312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7</a:t>
            </a:fld>
            <a:endParaRPr lang="de-DE"/>
          </a:p>
        </p:txBody>
      </p:sp>
    </p:spTree>
    <p:extLst>
      <p:ext uri="{BB962C8B-B14F-4D97-AF65-F5344CB8AC3E}">
        <p14:creationId xmlns:p14="http://schemas.microsoft.com/office/powerpoint/2010/main" val="1621060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9</a:t>
            </a:fld>
            <a:endParaRPr lang="de-DE"/>
          </a:p>
        </p:txBody>
      </p:sp>
    </p:spTree>
    <p:extLst>
      <p:ext uri="{BB962C8B-B14F-4D97-AF65-F5344CB8AC3E}">
        <p14:creationId xmlns:p14="http://schemas.microsoft.com/office/powerpoint/2010/main" val="3640374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10</a:t>
            </a:fld>
            <a:endParaRPr lang="de-DE"/>
          </a:p>
        </p:txBody>
      </p:sp>
    </p:spTree>
    <p:extLst>
      <p:ext uri="{BB962C8B-B14F-4D97-AF65-F5344CB8AC3E}">
        <p14:creationId xmlns:p14="http://schemas.microsoft.com/office/powerpoint/2010/main" val="369385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22</a:t>
            </a:fld>
            <a:endParaRPr lang="de-DE"/>
          </a:p>
        </p:txBody>
      </p:sp>
    </p:spTree>
    <p:extLst>
      <p:ext uri="{BB962C8B-B14F-4D97-AF65-F5344CB8AC3E}">
        <p14:creationId xmlns:p14="http://schemas.microsoft.com/office/powerpoint/2010/main" val="244841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23</a:t>
            </a:fld>
            <a:endParaRPr lang="de-DE"/>
          </a:p>
        </p:txBody>
      </p:sp>
    </p:spTree>
    <p:extLst>
      <p:ext uri="{BB962C8B-B14F-4D97-AF65-F5344CB8AC3E}">
        <p14:creationId xmlns:p14="http://schemas.microsoft.com/office/powerpoint/2010/main" val="426342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76F4F92-661F-4424-ADED-7D3829A4203F}" type="slidenum">
              <a:rPr lang="de-DE" smtClean="0"/>
              <a:pPr/>
              <a:t>26</a:t>
            </a:fld>
            <a:endParaRPr lang="de-DE"/>
          </a:p>
        </p:txBody>
      </p:sp>
    </p:spTree>
    <p:extLst>
      <p:ext uri="{BB962C8B-B14F-4D97-AF65-F5344CB8AC3E}">
        <p14:creationId xmlns:p14="http://schemas.microsoft.com/office/powerpoint/2010/main" val="147086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76F4F92-661F-4424-ADED-7D3829A4203F}" type="slidenum">
              <a:rPr lang="de-DE" smtClean="0"/>
              <a:pPr/>
              <a:t>29</a:t>
            </a:fld>
            <a:endParaRPr lang="de-DE"/>
          </a:p>
        </p:txBody>
      </p:sp>
    </p:spTree>
    <p:extLst>
      <p:ext uri="{BB962C8B-B14F-4D97-AF65-F5344CB8AC3E}">
        <p14:creationId xmlns:p14="http://schemas.microsoft.com/office/powerpoint/2010/main" val="286916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4022030" y="5332164"/>
            <a:ext cx="4125432" cy="771181"/>
          </a:xfrm>
          <a:prstGeom prst="rect">
            <a:avLst/>
          </a:prstGeom>
        </p:spPr>
        <p:txBody>
          <a:bodyPr/>
          <a:lstStyle>
            <a:lvl1pPr algn="l">
              <a:defRPr sz="2000" b="0">
                <a:solidFill>
                  <a:schemeClr val="bg1"/>
                </a:solidFill>
                <a:latin typeface="Arial" panose="020B0604020202020204" pitchFamily="34" charset="0"/>
                <a:cs typeface="Arial" panose="020B0604020202020204" pitchFamily="34" charset="0"/>
              </a:defRPr>
            </a:lvl1pPr>
          </a:lstStyle>
          <a:p>
            <a:r>
              <a:rPr lang="de-DE" noProof="0" dirty="0"/>
              <a:t>Titelmasterformat durch </a:t>
            </a:r>
            <a:br>
              <a:rPr lang="de-DE" noProof="0" dirty="0"/>
            </a:br>
            <a:r>
              <a:rPr lang="de-DE" noProof="0" dirty="0"/>
              <a:t>Klicken bearbeiten</a:t>
            </a:r>
          </a:p>
        </p:txBody>
      </p:sp>
    </p:spTree>
    <p:extLst>
      <p:ext uri="{BB962C8B-B14F-4D97-AF65-F5344CB8AC3E}">
        <p14:creationId xmlns:p14="http://schemas.microsoft.com/office/powerpoint/2010/main" val="2364465481"/>
      </p:ext>
    </p:extLst>
  </p:cSld>
  <p:clrMapOvr>
    <a:masterClrMapping/>
  </p:clrMapOvr>
  <p:extLst>
    <p:ext uri="{DCECCB84-F9BA-43D5-87BE-67443E8EF086}">
      <p15:sldGuideLst xmlns:p15="http://schemas.microsoft.com/office/powerpoint/2012/main">
        <p15:guide id="1" orient="horz" pos="2160">
          <p15:clr>
            <a:srgbClr val="FBAE40"/>
          </p15:clr>
        </p15:guide>
        <p15:guide id="2" pos="547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Text einspaltig">
    <p:spTree>
      <p:nvGrpSpPr>
        <p:cNvPr id="1" name=""/>
        <p:cNvGrpSpPr/>
        <p:nvPr/>
      </p:nvGrpSpPr>
      <p:grpSpPr>
        <a:xfrm>
          <a:off x="0" y="0"/>
          <a:ext cx="0" cy="0"/>
          <a:chOff x="0" y="0"/>
          <a:chExt cx="0" cy="0"/>
        </a:xfrm>
      </p:grpSpPr>
      <p:sp>
        <p:nvSpPr>
          <p:cNvPr id="2" name="Titel 1"/>
          <p:cNvSpPr>
            <a:spLocks noGrp="1"/>
          </p:cNvSpPr>
          <p:nvPr>
            <p:ph type="title"/>
          </p:nvPr>
        </p:nvSpPr>
        <p:spPr>
          <a:xfrm>
            <a:off x="814917" y="1288977"/>
            <a:ext cx="10513483" cy="716093"/>
          </a:xfrm>
          <a:prstGeom prst="rect">
            <a:avLst/>
          </a:prstGeom>
        </p:spPr>
        <p:txBody>
          <a:bodyPr/>
          <a:lstStyle>
            <a:lvl1pPr>
              <a:defRPr b="0">
                <a:solidFill>
                  <a:schemeClr val="accent2"/>
                </a:solidFill>
                <a:latin typeface="Arial" panose="020B0604020202020204" pitchFamily="34" charset="0"/>
                <a:cs typeface="Arial" panose="020B0604020202020204" pitchFamily="34" charset="0"/>
              </a:defRPr>
            </a:lvl1pPr>
          </a:lstStyle>
          <a:p>
            <a:r>
              <a:rPr lang="de-DE" noProof="0" dirty="0"/>
              <a:t>Titelmasterformat durch Klicken bearbeiten</a:t>
            </a:r>
          </a:p>
        </p:txBody>
      </p:sp>
      <p:sp>
        <p:nvSpPr>
          <p:cNvPr id="3" name="Fußzeilenplatzhalter 2"/>
          <p:cNvSpPr>
            <a:spLocks noGrp="1"/>
          </p:cNvSpPr>
          <p:nvPr>
            <p:ph type="ftr" sz="quarter" idx="10"/>
          </p:nvPr>
        </p:nvSpPr>
        <p:spPr/>
        <p:txBody>
          <a:bodyPr/>
          <a:lstStyle/>
          <a:p>
            <a:r>
              <a:rPr lang="de-DE" b="0" dirty="0"/>
              <a:t>Präsentationstitel</a:t>
            </a:r>
            <a:r>
              <a:rPr lang="de-DE" dirty="0"/>
              <a:t> hier eintragen</a:t>
            </a:r>
          </a:p>
        </p:txBody>
      </p:sp>
      <p:sp>
        <p:nvSpPr>
          <p:cNvPr id="4" name="Datumsplatzhalter 3"/>
          <p:cNvSpPr>
            <a:spLocks noGrp="1"/>
          </p:cNvSpPr>
          <p:nvPr>
            <p:ph type="dt" sz="half" idx="11"/>
          </p:nvPr>
        </p:nvSpPr>
        <p:spPr/>
        <p:txBody>
          <a:bodyPr/>
          <a:lstStyle/>
          <a:p>
            <a:fld id="{9317A057-C766-48FB-B1EC-CC1898F04EF1}" type="datetime1">
              <a:rPr lang="de-DE" noProof="0" smtClean="0"/>
              <a:pPr/>
              <a:t>20.05.2025</a:t>
            </a:fld>
            <a:endParaRPr lang="de-DE" noProof="0" dirty="0"/>
          </a:p>
        </p:txBody>
      </p:sp>
      <p:sp>
        <p:nvSpPr>
          <p:cNvPr id="5" name="Inhaltsplatzhalter 2"/>
          <p:cNvSpPr>
            <a:spLocks noGrp="1"/>
          </p:cNvSpPr>
          <p:nvPr>
            <p:ph idx="1" hasCustomPrompt="1"/>
          </p:nvPr>
        </p:nvSpPr>
        <p:spPr>
          <a:xfrm>
            <a:off x="814917" y="2135609"/>
            <a:ext cx="10513483" cy="3957217"/>
          </a:xfrm>
          <a:prstGeom prst="rect">
            <a:avLst/>
          </a:prstGeom>
        </p:spPr>
        <p:txBody>
          <a:bodyPr/>
          <a:lstStyle>
            <a:lvl1pPr marL="36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1pPr>
            <a:lvl2pPr marL="72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2pPr>
            <a:lvl3pPr marL="108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3pPr>
            <a:lvl4pPr marL="144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4pPr>
            <a:lvl5pPr>
              <a:defRPr sz="1800"/>
            </a:lvl5pPr>
          </a:lstStyle>
          <a:p>
            <a:pPr lvl="0"/>
            <a:r>
              <a:rPr lang="de-DE" noProof="0" dirty="0"/>
              <a:t>Erste Ebene</a:t>
            </a:r>
          </a:p>
          <a:p>
            <a:pPr lvl="1"/>
            <a:r>
              <a:rPr lang="de-DE" noProof="0" dirty="0"/>
              <a:t>Zweite Ebene</a:t>
            </a:r>
          </a:p>
          <a:p>
            <a:pPr lvl="2"/>
            <a:r>
              <a:rPr lang="de-DE" noProof="0" dirty="0"/>
              <a:t>Dritte Ebene</a:t>
            </a:r>
          </a:p>
          <a:p>
            <a:pPr lvl="3"/>
            <a:r>
              <a:rPr lang="de-DE" noProof="0" dirty="0"/>
              <a:t>Vierte Ebene</a:t>
            </a:r>
          </a:p>
        </p:txBody>
      </p:sp>
      <p:sp>
        <p:nvSpPr>
          <p:cNvPr id="6" name="Rechteck 5"/>
          <p:cNvSpPr/>
          <p:nvPr userDrawn="1"/>
        </p:nvSpPr>
        <p:spPr>
          <a:xfrm>
            <a:off x="9169400" y="333376"/>
            <a:ext cx="2565400" cy="733425"/>
          </a:xfrm>
          <a:prstGeom prst="rect">
            <a:avLst/>
          </a:prstGeom>
          <a:solidFill>
            <a:schemeClr val="bg1"/>
          </a:solidFill>
          <a:ln>
            <a:solidFill>
              <a:schemeClr val="bg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de-DE" sz="2200"/>
          </a:p>
        </p:txBody>
      </p:sp>
    </p:spTree>
    <p:extLst>
      <p:ext uri="{BB962C8B-B14F-4D97-AF65-F5344CB8AC3E}">
        <p14:creationId xmlns:p14="http://schemas.microsoft.com/office/powerpoint/2010/main" val="34553910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xt einspaltig, Imag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dirty="0"/>
              <a:t>Präsentationstitel hier eintragen</a:t>
            </a:r>
          </a:p>
        </p:txBody>
      </p:sp>
      <p:sp>
        <p:nvSpPr>
          <p:cNvPr id="4" name="Datumsplatzhalter 3"/>
          <p:cNvSpPr>
            <a:spLocks noGrp="1"/>
          </p:cNvSpPr>
          <p:nvPr>
            <p:ph type="dt" sz="half" idx="11"/>
          </p:nvPr>
        </p:nvSpPr>
        <p:spPr/>
        <p:txBody>
          <a:bodyPr/>
          <a:lstStyle/>
          <a:p>
            <a:fld id="{9317A057-C766-48FB-B1EC-CC1898F04EF1}" type="datetime1">
              <a:rPr lang="de-DE" noProof="0" smtClean="0"/>
              <a:pPr/>
              <a:t>20.05.2025</a:t>
            </a:fld>
            <a:endParaRPr lang="de-DE" noProof="0"/>
          </a:p>
        </p:txBody>
      </p:sp>
      <p:sp>
        <p:nvSpPr>
          <p:cNvPr id="7" name="Inhaltsplatzhalter 2"/>
          <p:cNvSpPr>
            <a:spLocks noGrp="1"/>
          </p:cNvSpPr>
          <p:nvPr>
            <p:ph idx="1" hasCustomPrompt="1"/>
          </p:nvPr>
        </p:nvSpPr>
        <p:spPr>
          <a:xfrm>
            <a:off x="814917" y="2133600"/>
            <a:ext cx="7175984" cy="3959225"/>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3366FF"/>
              </a:buClr>
              <a:buSzTx/>
              <a:buFontTx/>
              <a:buNone/>
              <a:tabLst>
                <a:tab pos="2190750" algn="l"/>
              </a:tabLst>
              <a:defRPr sz="1800" baseline="0">
                <a:latin typeface="Arial" panose="020B0604020202020204" pitchFamily="34" charset="0"/>
                <a:cs typeface="Arial" panose="020B0604020202020204" pitchFamily="34" charset="0"/>
              </a:defRPr>
            </a:lvl1pPr>
            <a:lvl2pPr marL="36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2pPr>
            <a:lvl3pPr marL="72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3pPr>
            <a:lvl4pPr marL="1080000" indent="-360000">
              <a:buClr>
                <a:schemeClr val="accent3"/>
              </a:buClr>
              <a:buFont typeface="Wingdings" panose="05000000000000000000" pitchFamily="2" charset="2"/>
              <a:buChar char="§"/>
              <a:defRPr sz="1800" baseline="0">
                <a:latin typeface="Arial" panose="020B0604020202020204" pitchFamily="34" charset="0"/>
                <a:cs typeface="Arial" panose="020B0604020202020204" pitchFamily="34" charset="0"/>
              </a:defRPr>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dirty="0"/>
              <a:t>Text durch klicken hinzufügen</a:t>
            </a:r>
          </a:p>
          <a:p>
            <a:pPr lvl="1"/>
            <a:r>
              <a:rPr lang="de-DE" noProof="0" dirty="0"/>
              <a:t>Zweite Ebene</a:t>
            </a:r>
          </a:p>
          <a:p>
            <a:pPr lvl="2"/>
            <a:r>
              <a:rPr lang="de-DE" noProof="0" dirty="0"/>
              <a:t>Dritte Ebene</a:t>
            </a:r>
          </a:p>
          <a:p>
            <a:pPr lvl="3"/>
            <a:r>
              <a:rPr lang="de-DE" noProof="0" dirty="0"/>
              <a:t>Vierte Ebene</a:t>
            </a:r>
          </a:p>
        </p:txBody>
      </p:sp>
      <p:sp>
        <p:nvSpPr>
          <p:cNvPr id="8" name="Rechteck 7"/>
          <p:cNvSpPr/>
          <p:nvPr userDrawn="1"/>
        </p:nvSpPr>
        <p:spPr>
          <a:xfrm>
            <a:off x="9169400" y="333376"/>
            <a:ext cx="2565400" cy="733425"/>
          </a:xfrm>
          <a:prstGeom prst="rect">
            <a:avLst/>
          </a:prstGeom>
          <a:solidFill>
            <a:schemeClr val="bg1"/>
          </a:solidFill>
          <a:ln>
            <a:solidFill>
              <a:schemeClr val="bg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de-DE" sz="2200"/>
          </a:p>
        </p:txBody>
      </p:sp>
      <p:sp>
        <p:nvSpPr>
          <p:cNvPr id="10" name="Titel 1"/>
          <p:cNvSpPr>
            <a:spLocks noGrp="1"/>
          </p:cNvSpPr>
          <p:nvPr>
            <p:ph type="title"/>
          </p:nvPr>
        </p:nvSpPr>
        <p:spPr>
          <a:xfrm>
            <a:off x="814917" y="1288977"/>
            <a:ext cx="10513483" cy="716093"/>
          </a:xfrm>
          <a:prstGeom prst="rect">
            <a:avLst/>
          </a:prstGeom>
        </p:spPr>
        <p:txBody>
          <a:bodyPr/>
          <a:lstStyle>
            <a:lvl1pPr>
              <a:defRPr b="0">
                <a:solidFill>
                  <a:schemeClr val="accent2"/>
                </a:solidFill>
                <a:latin typeface="Arial" panose="020B0604020202020204" pitchFamily="34" charset="0"/>
                <a:cs typeface="Arial" panose="020B0604020202020204" pitchFamily="34" charset="0"/>
              </a:defRPr>
            </a:lvl1pPr>
          </a:lstStyle>
          <a:p>
            <a:r>
              <a:rPr lang="de-DE" noProof="0" dirty="0"/>
              <a:t>Titelmasterformat durch Klicken bearbeiten</a:t>
            </a:r>
          </a:p>
        </p:txBody>
      </p:sp>
      <p:sp>
        <p:nvSpPr>
          <p:cNvPr id="12" name="Bildplatzhalter 2"/>
          <p:cNvSpPr>
            <a:spLocks noGrp="1"/>
          </p:cNvSpPr>
          <p:nvPr>
            <p:ph type="pic" idx="12"/>
          </p:nvPr>
        </p:nvSpPr>
        <p:spPr>
          <a:xfrm>
            <a:off x="8189779" y="2139525"/>
            <a:ext cx="3144000" cy="3953299"/>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dirty="0"/>
              <a:t>Bild durch Klicken auf Symbol hinzufügen</a:t>
            </a:r>
          </a:p>
        </p:txBody>
      </p:sp>
    </p:spTree>
    <p:extLst>
      <p:ext uri="{BB962C8B-B14F-4D97-AF65-F5344CB8AC3E}">
        <p14:creationId xmlns:p14="http://schemas.microsoft.com/office/powerpoint/2010/main" val="34171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xt zweispaltig">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dirty="0"/>
              <a:t>Präsentationstitel hier eintragen</a:t>
            </a:r>
          </a:p>
        </p:txBody>
      </p:sp>
      <p:sp>
        <p:nvSpPr>
          <p:cNvPr id="4" name="Datumsplatzhalter 3"/>
          <p:cNvSpPr>
            <a:spLocks noGrp="1"/>
          </p:cNvSpPr>
          <p:nvPr>
            <p:ph type="dt" sz="half" idx="11"/>
          </p:nvPr>
        </p:nvSpPr>
        <p:spPr/>
        <p:txBody>
          <a:bodyPr/>
          <a:lstStyle/>
          <a:p>
            <a:fld id="{9317A057-C766-48FB-B1EC-CC1898F04EF1}" type="datetime1">
              <a:rPr lang="de-DE" noProof="0" smtClean="0"/>
              <a:pPr/>
              <a:t>20.05.2025</a:t>
            </a:fld>
            <a:endParaRPr lang="de-DE" noProof="0"/>
          </a:p>
        </p:txBody>
      </p:sp>
      <p:sp>
        <p:nvSpPr>
          <p:cNvPr id="7" name="Inhaltsplatzhalter 2"/>
          <p:cNvSpPr>
            <a:spLocks noGrp="1"/>
          </p:cNvSpPr>
          <p:nvPr>
            <p:ph idx="1" hasCustomPrompt="1"/>
          </p:nvPr>
        </p:nvSpPr>
        <p:spPr>
          <a:xfrm>
            <a:off x="814918" y="2139525"/>
            <a:ext cx="5137084" cy="3931261"/>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3366FF"/>
              </a:buClr>
              <a:buSzTx/>
              <a:buFontTx/>
              <a:buNone/>
              <a:tabLst>
                <a:tab pos="2190750" algn="l"/>
              </a:tabLst>
              <a:defRPr sz="1800" baseline="0">
                <a:latin typeface="Arial" panose="020B0604020202020204" pitchFamily="34" charset="0"/>
                <a:cs typeface="Arial" panose="020B0604020202020204" pitchFamily="34" charset="0"/>
              </a:defRPr>
            </a:lvl1pPr>
            <a:lvl2pPr marL="36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2pPr>
            <a:lvl3pPr marL="72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3pPr>
            <a:lvl4pPr marL="1080000" indent="-360000">
              <a:buClr>
                <a:schemeClr val="accent3"/>
              </a:buClr>
              <a:buFont typeface="Wingdings" panose="05000000000000000000" pitchFamily="2" charset="2"/>
              <a:buChar char="§"/>
              <a:defRPr sz="1800" baseline="0">
                <a:latin typeface="Arial" panose="020B0604020202020204" pitchFamily="34" charset="0"/>
                <a:cs typeface="Arial" panose="020B0604020202020204" pitchFamily="34" charset="0"/>
              </a:defRPr>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dirty="0"/>
              <a:t>Text durch klicken hinzufügen</a:t>
            </a:r>
          </a:p>
          <a:p>
            <a:pPr lvl="1"/>
            <a:r>
              <a:rPr lang="de-DE" noProof="0" dirty="0"/>
              <a:t>Zweite Ebene</a:t>
            </a:r>
          </a:p>
          <a:p>
            <a:pPr lvl="2"/>
            <a:r>
              <a:rPr lang="de-DE" noProof="0" dirty="0"/>
              <a:t>Dritte Ebene</a:t>
            </a:r>
          </a:p>
          <a:p>
            <a:pPr lvl="3"/>
            <a:r>
              <a:rPr lang="de-DE" noProof="0" dirty="0"/>
              <a:t>Vierte Ebene</a:t>
            </a:r>
          </a:p>
        </p:txBody>
      </p:sp>
      <p:sp>
        <p:nvSpPr>
          <p:cNvPr id="8" name="Inhaltsplatzhalter 2"/>
          <p:cNvSpPr>
            <a:spLocks noGrp="1"/>
          </p:cNvSpPr>
          <p:nvPr>
            <p:ph idx="12" hasCustomPrompt="1"/>
          </p:nvPr>
        </p:nvSpPr>
        <p:spPr>
          <a:xfrm>
            <a:off x="6240000" y="2139525"/>
            <a:ext cx="5088400" cy="3931261"/>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3366FF"/>
              </a:buClr>
              <a:buSzTx/>
              <a:buFontTx/>
              <a:buNone/>
              <a:tabLst>
                <a:tab pos="2190750" algn="l"/>
              </a:tabLst>
              <a:defRPr sz="1800" baseline="0">
                <a:latin typeface="Arial" panose="020B0604020202020204" pitchFamily="34" charset="0"/>
                <a:cs typeface="Arial" panose="020B0604020202020204" pitchFamily="34" charset="0"/>
              </a:defRPr>
            </a:lvl1pPr>
            <a:lvl2pPr marL="36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2pPr>
            <a:lvl3pPr marL="72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3pPr>
            <a:lvl4pPr marL="1080000" indent="-360000">
              <a:buClr>
                <a:schemeClr val="accent3"/>
              </a:buClr>
              <a:buFont typeface="Wingdings" panose="05000000000000000000" pitchFamily="2" charset="2"/>
              <a:buChar char="§"/>
              <a:defRPr sz="1800" baseline="0">
                <a:latin typeface="Arial" panose="020B0604020202020204" pitchFamily="34" charset="0"/>
                <a:cs typeface="Arial" panose="020B0604020202020204" pitchFamily="34" charset="0"/>
              </a:defRPr>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dirty="0"/>
              <a:t>Text durch klicken hinzufügen</a:t>
            </a:r>
          </a:p>
          <a:p>
            <a:pPr lvl="1"/>
            <a:r>
              <a:rPr lang="de-DE" noProof="0" dirty="0"/>
              <a:t>Zweite Ebene</a:t>
            </a:r>
          </a:p>
          <a:p>
            <a:pPr lvl="2"/>
            <a:r>
              <a:rPr lang="de-DE" noProof="0" dirty="0"/>
              <a:t>Dritte Ebene</a:t>
            </a:r>
          </a:p>
          <a:p>
            <a:pPr lvl="3"/>
            <a:r>
              <a:rPr lang="de-DE" noProof="0" dirty="0"/>
              <a:t>Vierte Ebene</a:t>
            </a:r>
          </a:p>
        </p:txBody>
      </p:sp>
      <p:sp>
        <p:nvSpPr>
          <p:cNvPr id="9" name="Rechteck 8"/>
          <p:cNvSpPr/>
          <p:nvPr userDrawn="1"/>
        </p:nvSpPr>
        <p:spPr>
          <a:xfrm>
            <a:off x="9169400" y="333376"/>
            <a:ext cx="2565400" cy="733425"/>
          </a:xfrm>
          <a:prstGeom prst="rect">
            <a:avLst/>
          </a:prstGeom>
          <a:solidFill>
            <a:schemeClr val="bg1"/>
          </a:solidFill>
          <a:ln>
            <a:solidFill>
              <a:schemeClr val="bg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de-DE" sz="2200"/>
          </a:p>
        </p:txBody>
      </p:sp>
      <p:sp>
        <p:nvSpPr>
          <p:cNvPr id="11" name="Titel 1"/>
          <p:cNvSpPr>
            <a:spLocks noGrp="1"/>
          </p:cNvSpPr>
          <p:nvPr>
            <p:ph type="title"/>
          </p:nvPr>
        </p:nvSpPr>
        <p:spPr>
          <a:xfrm>
            <a:off x="814917" y="1288977"/>
            <a:ext cx="10513483" cy="716093"/>
          </a:xfrm>
          <a:prstGeom prst="rect">
            <a:avLst/>
          </a:prstGeom>
        </p:spPr>
        <p:txBody>
          <a:bodyPr/>
          <a:lstStyle>
            <a:lvl1pPr>
              <a:defRPr b="0">
                <a:solidFill>
                  <a:schemeClr val="accent2"/>
                </a:solidFill>
                <a:latin typeface="Arial" panose="020B0604020202020204" pitchFamily="34" charset="0"/>
                <a:cs typeface="Arial" panose="020B0604020202020204" pitchFamily="34" charset="0"/>
              </a:defRPr>
            </a:lvl1pPr>
          </a:lstStyle>
          <a:p>
            <a:r>
              <a:rPr lang="de-DE" noProof="0" dirty="0"/>
              <a:t>Titelmasterformat durch Klicken bearbeiten</a:t>
            </a:r>
          </a:p>
        </p:txBody>
      </p:sp>
    </p:spTree>
    <p:extLst>
      <p:ext uri="{BB962C8B-B14F-4D97-AF65-F5344CB8AC3E}">
        <p14:creationId xmlns:p14="http://schemas.microsoft.com/office/powerpoint/2010/main" val="5903860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dirty="0"/>
              <a:t>Präsentationstitel hier eintragen</a:t>
            </a:r>
          </a:p>
        </p:txBody>
      </p:sp>
      <p:sp>
        <p:nvSpPr>
          <p:cNvPr id="4" name="Datumsplatzhalter 3"/>
          <p:cNvSpPr>
            <a:spLocks noGrp="1"/>
          </p:cNvSpPr>
          <p:nvPr>
            <p:ph type="dt" sz="half" idx="11"/>
          </p:nvPr>
        </p:nvSpPr>
        <p:spPr/>
        <p:txBody>
          <a:bodyPr/>
          <a:lstStyle/>
          <a:p>
            <a:fld id="{9317A057-C766-48FB-B1EC-CC1898F04EF1}" type="datetime1">
              <a:rPr lang="de-DE" noProof="0" smtClean="0"/>
              <a:pPr/>
              <a:t>20.05.2025</a:t>
            </a:fld>
            <a:endParaRPr lang="de-DE" noProof="0" dirty="0"/>
          </a:p>
        </p:txBody>
      </p:sp>
      <p:sp>
        <p:nvSpPr>
          <p:cNvPr id="5" name="Titel 1"/>
          <p:cNvSpPr>
            <a:spLocks noGrp="1"/>
          </p:cNvSpPr>
          <p:nvPr>
            <p:ph type="title"/>
          </p:nvPr>
        </p:nvSpPr>
        <p:spPr>
          <a:xfrm>
            <a:off x="814917" y="1288977"/>
            <a:ext cx="10513483" cy="4803849"/>
          </a:xfrm>
          <a:prstGeom prst="rect">
            <a:avLst/>
          </a:prstGeom>
        </p:spPr>
        <p:txBody>
          <a:bodyPr/>
          <a:lstStyle>
            <a:lvl1pPr>
              <a:defRPr b="0">
                <a:solidFill>
                  <a:schemeClr val="accent2"/>
                </a:solidFill>
                <a:latin typeface="Arial" panose="020B0604020202020204" pitchFamily="34" charset="0"/>
                <a:cs typeface="Arial" panose="020B0604020202020204" pitchFamily="34" charset="0"/>
              </a:defRPr>
            </a:lvl1pPr>
          </a:lstStyle>
          <a:p>
            <a:r>
              <a:rPr lang="de-DE" noProof="0" dirty="0"/>
              <a:t>Titelmasterformat durch Klicken bearbeiten</a:t>
            </a:r>
          </a:p>
        </p:txBody>
      </p:sp>
    </p:spTree>
    <p:extLst>
      <p:ext uri="{BB962C8B-B14F-4D97-AF65-F5344CB8AC3E}">
        <p14:creationId xmlns:p14="http://schemas.microsoft.com/office/powerpoint/2010/main" val="7832118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elfolie 1">
    <p:spTree>
      <p:nvGrpSpPr>
        <p:cNvPr id="1" name=""/>
        <p:cNvGrpSpPr/>
        <p:nvPr/>
      </p:nvGrpSpPr>
      <p:grpSpPr>
        <a:xfrm>
          <a:off x="0" y="0"/>
          <a:ext cx="0" cy="0"/>
          <a:chOff x="0" y="0"/>
          <a:chExt cx="0" cy="0"/>
        </a:xfrm>
      </p:grpSpPr>
      <p:sp>
        <p:nvSpPr>
          <p:cNvPr id="3" name="Inhaltsplatzhalter 2"/>
          <p:cNvSpPr>
            <a:spLocks noGrp="1"/>
          </p:cNvSpPr>
          <p:nvPr>
            <p:ph idx="1"/>
          </p:nvPr>
        </p:nvSpPr>
        <p:spPr>
          <a:xfrm>
            <a:off x="854241" y="2540107"/>
            <a:ext cx="10514376" cy="3586057"/>
          </a:xfrm>
          <a:prstGeom prst="rect">
            <a:avLst/>
          </a:prstGeom>
        </p:spPr>
        <p:txBody>
          <a:bodyPr/>
          <a:lstStyle>
            <a:lvl1pPr marL="0" indent="0">
              <a:buClr>
                <a:schemeClr val="tx2">
                  <a:lumMod val="60000"/>
                  <a:lumOff val="40000"/>
                </a:schemeClr>
              </a:buClr>
              <a:buNone/>
              <a:defRPr>
                <a:latin typeface="Arial" panose="020B0604020202020204" pitchFamily="34" charset="0"/>
                <a:cs typeface="Arial" panose="020B0604020202020204" pitchFamily="34" charset="0"/>
              </a:defRPr>
            </a:lvl1pPr>
            <a:lvl2pPr marL="457200" indent="0">
              <a:buClr>
                <a:schemeClr val="tx2">
                  <a:lumMod val="60000"/>
                  <a:lumOff val="40000"/>
                </a:schemeClr>
              </a:buClr>
              <a:buNone/>
              <a:defRPr>
                <a:latin typeface="Arial" panose="020B0604020202020204" pitchFamily="34" charset="0"/>
                <a:cs typeface="Arial" panose="020B0604020202020204" pitchFamily="34" charset="0"/>
              </a:defRPr>
            </a:lvl2pPr>
            <a:lvl3pPr marL="914400" indent="0">
              <a:buClr>
                <a:schemeClr val="tx2">
                  <a:lumMod val="60000"/>
                  <a:lumOff val="40000"/>
                </a:schemeClr>
              </a:buClr>
              <a:buNone/>
              <a:defRPr>
                <a:latin typeface="Arial" panose="020B0604020202020204" pitchFamily="34" charset="0"/>
                <a:cs typeface="Arial" panose="020B0604020202020204" pitchFamily="34" charset="0"/>
              </a:defRPr>
            </a:lvl3pPr>
            <a:lvl4pPr marL="1371600" indent="0">
              <a:buClr>
                <a:schemeClr val="tx2">
                  <a:lumMod val="60000"/>
                  <a:lumOff val="40000"/>
                </a:schemeClr>
              </a:buClr>
              <a:buNone/>
              <a:defRPr>
                <a:latin typeface="Arial" panose="020B0604020202020204" pitchFamily="34" charset="0"/>
                <a:cs typeface="Arial" panose="020B0604020202020204" pitchFamily="34" charset="0"/>
              </a:defRPr>
            </a:lvl4pPr>
            <a:lvl5pPr marL="1828800" indent="0">
              <a:buClr>
                <a:schemeClr val="tx2">
                  <a:lumMod val="60000"/>
                  <a:lumOff val="40000"/>
                </a:schemeClr>
              </a:buClr>
              <a:buNone/>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1"/>
          <p:cNvSpPr>
            <a:spLocks noGrp="1"/>
          </p:cNvSpPr>
          <p:nvPr>
            <p:ph type="title"/>
          </p:nvPr>
        </p:nvSpPr>
        <p:spPr>
          <a:xfrm>
            <a:off x="838201" y="1304412"/>
            <a:ext cx="10530417" cy="1143000"/>
          </a:xfrm>
          <a:prstGeom prst="rect">
            <a:avLst/>
          </a:prstGeom>
        </p:spPr>
        <p:txBody>
          <a:bodyPr/>
          <a:lstStyle>
            <a:lvl1pPr algn="l">
              <a:defRPr sz="3600" b="1">
                <a:solidFill>
                  <a:schemeClr val="accent1"/>
                </a:solidFill>
                <a:latin typeface="Arial" panose="020B0604020202020204" pitchFamily="34" charset="0"/>
                <a:cs typeface="Arial" panose="020B0604020202020204" pitchFamily="34" charset="0"/>
              </a:defRPr>
            </a:lvl1pPr>
          </a:lstStyle>
          <a:p>
            <a:r>
              <a:rPr lang="de-DE" dirty="0"/>
              <a:t>Mastertitelformat bearbeiten</a:t>
            </a:r>
          </a:p>
        </p:txBody>
      </p:sp>
      <p:sp>
        <p:nvSpPr>
          <p:cNvPr id="8" name="Rectangle 17"/>
          <p:cNvSpPr>
            <a:spLocks noGrp="1" noChangeArrowheads="1"/>
          </p:cNvSpPr>
          <p:nvPr>
            <p:ph type="dt" sz="half" idx="2"/>
          </p:nvPr>
        </p:nvSpPr>
        <p:spPr bwMode="auto">
          <a:xfrm>
            <a:off x="737739" y="6581002"/>
            <a:ext cx="17272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rgbClr val="6E6452"/>
                </a:solidFill>
                <a:latin typeface="Arial Narrow" pitchFamily="34" charset="0"/>
              </a:defRPr>
            </a:lvl1pPr>
          </a:lstStyle>
          <a:p>
            <a:fld id="{B4F70C5B-D616-40E7-BF6F-C9C7EE70EB4C}" type="datetime1">
              <a:rPr lang="de-DE" noProof="0" smtClean="0"/>
              <a:t>20.05.2025</a:t>
            </a:fld>
            <a:endParaRPr lang="de-DE" noProof="0" dirty="0"/>
          </a:p>
        </p:txBody>
      </p:sp>
    </p:spTree>
    <p:extLst>
      <p:ext uri="{BB962C8B-B14F-4D97-AF65-F5344CB8AC3E}">
        <p14:creationId xmlns:p14="http://schemas.microsoft.com/office/powerpoint/2010/main" val="4134150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el, Text einspaltig">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lvl1pPr>
              <a:defRPr>
                <a:solidFill>
                  <a:schemeClr val="tx1"/>
                </a:solidFill>
              </a:defRPr>
            </a:lvl1pPr>
          </a:lstStyle>
          <a:p>
            <a:fld id="{FE1B34B9-5E3A-4D48-9063-BF22DFF85A7D}" type="datetime1">
              <a:rPr lang="de-DE" smtClean="0"/>
              <a:t>20.05.2025</a:t>
            </a:fld>
            <a:endParaRPr lang="de-DE"/>
          </a:p>
        </p:txBody>
      </p:sp>
      <p:sp>
        <p:nvSpPr>
          <p:cNvPr id="5" name="Fußzeilenplatzhalter 1"/>
          <p:cNvSpPr>
            <a:spLocks noGrp="1"/>
          </p:cNvSpPr>
          <p:nvPr>
            <p:ph type="ftr" sz="quarter" idx="3"/>
          </p:nvPr>
        </p:nvSpPr>
        <p:spPr>
          <a:xfrm>
            <a:off x="4165600" y="6582422"/>
            <a:ext cx="3860800" cy="244800"/>
          </a:xfrm>
          <a:prstGeom prst="rect">
            <a:avLst/>
          </a:prstGeom>
        </p:spPr>
        <p:txBody>
          <a:bodyPr vert="horz" lIns="91440" tIns="45720" rIns="91440" bIns="45720" rtlCol="0" anchor="ctr"/>
          <a:lstStyle>
            <a:lvl1pPr algn="ctr" rtl="0" eaLnBrk="0" fontAlgn="base" hangingPunct="0">
              <a:spcBef>
                <a:spcPct val="0"/>
              </a:spcBef>
              <a:spcAft>
                <a:spcPct val="0"/>
              </a:spcAft>
              <a:defRPr lang="de-DE" sz="1000" b="0" kern="1200" smtClean="0">
                <a:solidFill>
                  <a:schemeClr val="tx1"/>
                </a:solidFill>
                <a:latin typeface="Arial Narrow" pitchFamily="34" charset="0"/>
                <a:ea typeface="+mn-ea"/>
                <a:cs typeface="+mn-cs"/>
              </a:defRPr>
            </a:lvl1pPr>
          </a:lstStyle>
          <a:p>
            <a:r>
              <a:rPr lang="de-DE" dirty="0"/>
              <a:t>https://www.d-eiti.de</a:t>
            </a:r>
          </a:p>
        </p:txBody>
      </p:sp>
    </p:spTree>
    <p:extLst>
      <p:ext uri="{BB962C8B-B14F-4D97-AF65-F5344CB8AC3E}">
        <p14:creationId xmlns:p14="http://schemas.microsoft.com/office/powerpoint/2010/main" val="330098640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Text einspaltig">
    <p:spTree>
      <p:nvGrpSpPr>
        <p:cNvPr id="1" name=""/>
        <p:cNvGrpSpPr/>
        <p:nvPr/>
      </p:nvGrpSpPr>
      <p:grpSpPr>
        <a:xfrm>
          <a:off x="0" y="0"/>
          <a:ext cx="0" cy="0"/>
          <a:chOff x="0" y="0"/>
          <a:chExt cx="0" cy="0"/>
        </a:xfrm>
      </p:grpSpPr>
      <p:sp>
        <p:nvSpPr>
          <p:cNvPr id="2" name="Titel 1"/>
          <p:cNvSpPr>
            <a:spLocks noGrp="1"/>
          </p:cNvSpPr>
          <p:nvPr>
            <p:ph type="title"/>
          </p:nvPr>
        </p:nvSpPr>
        <p:spPr>
          <a:xfrm>
            <a:off x="843492" y="959325"/>
            <a:ext cx="10525125" cy="617928"/>
          </a:xfrm>
          <a:prstGeom prst="rect">
            <a:avLst/>
          </a:prstGeom>
        </p:spPr>
        <p:txBody>
          <a:bodyPr/>
          <a:lstStyle>
            <a:lvl1pPr>
              <a:defRPr b="1">
                <a:solidFill>
                  <a:schemeClr val="accent1"/>
                </a:solidFill>
              </a:defRPr>
            </a:lvl1pPr>
          </a:lstStyle>
          <a:p>
            <a:r>
              <a:rPr lang="de-DE" noProof="0" dirty="0"/>
              <a:t>Titelmasterformat durch Klicken bearbeiten</a:t>
            </a:r>
          </a:p>
        </p:txBody>
      </p:sp>
      <p:sp>
        <p:nvSpPr>
          <p:cNvPr id="4" name="Datumsplatzhalter 3"/>
          <p:cNvSpPr>
            <a:spLocks noGrp="1"/>
          </p:cNvSpPr>
          <p:nvPr>
            <p:ph type="dt" sz="half" idx="11"/>
          </p:nvPr>
        </p:nvSpPr>
        <p:spPr/>
        <p:txBody>
          <a:bodyPr/>
          <a:lstStyle>
            <a:lvl1pPr>
              <a:defRPr>
                <a:solidFill>
                  <a:schemeClr val="tx1"/>
                </a:solidFill>
              </a:defRPr>
            </a:lvl1pPr>
          </a:lstStyle>
          <a:p>
            <a:fld id="{46091100-CA51-4F50-9134-7FED8E8F0E74}" type="datetime1">
              <a:rPr lang="de-DE" smtClean="0"/>
              <a:t>20.05.2025</a:t>
            </a:fld>
            <a:endParaRPr lang="de-DE"/>
          </a:p>
        </p:txBody>
      </p:sp>
    </p:spTree>
    <p:extLst>
      <p:ext uri="{BB962C8B-B14F-4D97-AF65-F5344CB8AC3E}">
        <p14:creationId xmlns:p14="http://schemas.microsoft.com/office/powerpoint/2010/main" val="121668196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4281"/>
            <a:ext cx="12192000" cy="6849438"/>
          </a:xfrm>
          <a:prstGeom prst="rect">
            <a:avLst/>
          </a:prstGeom>
        </p:spPr>
      </p:pic>
    </p:spTree>
    <p:extLst>
      <p:ext uri="{BB962C8B-B14F-4D97-AF65-F5344CB8AC3E}">
        <p14:creationId xmlns:p14="http://schemas.microsoft.com/office/powerpoint/2010/main" val="1607883430"/>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4281"/>
            <a:ext cx="12192000" cy="6849438"/>
          </a:xfrm>
          <a:prstGeom prst="rect">
            <a:avLst/>
          </a:prstGeom>
        </p:spPr>
      </p:pic>
      <p:sp>
        <p:nvSpPr>
          <p:cNvPr id="14" name="Text Box 19"/>
          <p:cNvSpPr txBox="1">
            <a:spLocks noChangeArrowheads="1"/>
          </p:cNvSpPr>
          <p:nvPr/>
        </p:nvSpPr>
        <p:spPr bwMode="auto">
          <a:xfrm>
            <a:off x="10547341" y="6493685"/>
            <a:ext cx="911864" cy="246221"/>
          </a:xfrm>
          <a:prstGeom prst="rect">
            <a:avLst/>
          </a:prstGeom>
          <a:noFill/>
          <a:ln w="9525">
            <a:noFill/>
            <a:miter lim="800000"/>
            <a:headEnd/>
            <a:tailEnd/>
          </a:ln>
          <a:effectLst/>
        </p:spPr>
        <p:txBody>
          <a:bodyPr wrap="square">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lgn="r"/>
            <a:r>
              <a:rPr lang="de-DE" sz="1000" b="0" noProof="0" dirty="0">
                <a:solidFill>
                  <a:schemeClr val="bg1">
                    <a:lumMod val="50000"/>
                  </a:schemeClr>
                </a:solidFill>
                <a:latin typeface="Arial Narrow" pitchFamily="34" charset="0"/>
              </a:rPr>
              <a:t>Page </a:t>
            </a:r>
            <a:fld id="{327115CA-E6A4-425F-BB4F-A64D48743A27}" type="slidenum">
              <a:rPr lang="de-DE" sz="1000" b="0" noProof="0">
                <a:solidFill>
                  <a:schemeClr val="bg1">
                    <a:lumMod val="50000"/>
                  </a:schemeClr>
                </a:solidFill>
                <a:latin typeface="Arial Narrow" pitchFamily="34" charset="0"/>
              </a:rPr>
              <a:pPr algn="r"/>
              <a:t>‹Nr.›</a:t>
            </a:fld>
            <a:endParaRPr lang="de-DE" sz="1000" b="0" noProof="0" dirty="0">
              <a:solidFill>
                <a:schemeClr val="bg1">
                  <a:lumMod val="50000"/>
                </a:schemeClr>
              </a:solidFill>
              <a:latin typeface="Arial Narrow" pitchFamily="34" charset="0"/>
            </a:endParaRPr>
          </a:p>
        </p:txBody>
      </p:sp>
      <p:sp>
        <p:nvSpPr>
          <p:cNvPr id="15" name="Rectangle 25"/>
          <p:cNvSpPr>
            <a:spLocks noGrp="1" noChangeArrowheads="1"/>
          </p:cNvSpPr>
          <p:nvPr>
            <p:ph type="ftr" sz="quarter" idx="3"/>
          </p:nvPr>
        </p:nvSpPr>
        <p:spPr bwMode="auto">
          <a:xfrm>
            <a:off x="4267850" y="6493684"/>
            <a:ext cx="6127273"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0" spc="70" baseline="0">
                <a:solidFill>
                  <a:schemeClr val="bg1">
                    <a:lumMod val="50000"/>
                  </a:schemeClr>
                </a:solidFill>
                <a:latin typeface="Arial Narrow" pitchFamily="34" charset="0"/>
              </a:defRPr>
            </a:lvl1pPr>
          </a:lstStyle>
          <a:p>
            <a:r>
              <a:rPr lang="de-DE" dirty="0"/>
              <a:t>Präsentationstitel hier eintragen</a:t>
            </a:r>
          </a:p>
        </p:txBody>
      </p:sp>
      <p:sp>
        <p:nvSpPr>
          <p:cNvPr id="16" name="Rectangle 17"/>
          <p:cNvSpPr>
            <a:spLocks noGrp="1" noChangeArrowheads="1"/>
          </p:cNvSpPr>
          <p:nvPr>
            <p:ph type="dt" sz="half" idx="2"/>
          </p:nvPr>
        </p:nvSpPr>
        <p:spPr bwMode="auto">
          <a:xfrm>
            <a:off x="3026125" y="6493685"/>
            <a:ext cx="1065115"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chemeClr val="bg1">
                    <a:lumMod val="50000"/>
                  </a:schemeClr>
                </a:solidFill>
                <a:latin typeface="Arial Narrow" pitchFamily="34" charset="0"/>
              </a:defRPr>
            </a:lvl1pPr>
          </a:lstStyle>
          <a:p>
            <a:fld id="{9317A057-C766-48FB-B1EC-CC1898F04EF1}" type="datetime1">
              <a:rPr lang="de-DE" smtClean="0"/>
              <a:pPr/>
              <a:t>20.05.2025</a:t>
            </a:fld>
            <a:endParaRPr lang="de-DE" dirty="0"/>
          </a:p>
        </p:txBody>
      </p:sp>
    </p:spTree>
    <p:extLst>
      <p:ext uri="{BB962C8B-B14F-4D97-AF65-F5344CB8AC3E}">
        <p14:creationId xmlns:p14="http://schemas.microsoft.com/office/powerpoint/2010/main" val="390640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92" r:id="rId5"/>
    <p:sldLayoutId id="2147483793" r:id="rId6"/>
    <p:sldLayoutId id="2147483794" r:id="rId7"/>
  </p:sldLayoutIdLst>
  <p:transition/>
  <p:hf sldNum="0" hdr="0"/>
  <p:txStyles>
    <p:title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p15:clr>
            <a:srgbClr val="F26B43"/>
          </p15:clr>
        </p15:guide>
        <p15:guide id="2" pos="71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image" Target="../media/image14.gif"/><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eg"/><Relationship Id="rId23" Type="http://schemas.openxmlformats.org/officeDocument/2006/relationships/image" Target="../media/image35.jpe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9.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d-eiti.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hyperlink" Target="http://www.d-eiti.de/"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hyperlink" Target="https://eiti.org/our-miss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eiti.org/open-data" TargetMode="External"/><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E7C0BE-BFF2-43C1-A413-7DB4CD9908B3}"/>
              </a:ext>
            </a:extLst>
          </p:cNvPr>
          <p:cNvSpPr/>
          <p:nvPr/>
        </p:nvSpPr>
        <p:spPr>
          <a:xfrm>
            <a:off x="4084320" y="4180114"/>
            <a:ext cx="3988526" cy="566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solidFill>
                  <a:srgbClr val="177CA8"/>
                </a:solidFill>
              </a:rPr>
              <a:t>Extractive</a:t>
            </a:r>
            <a:r>
              <a:rPr lang="de-DE" sz="1600" dirty="0">
                <a:solidFill>
                  <a:srgbClr val="177CA8"/>
                </a:solidFill>
              </a:rPr>
              <a:t> Industries Transparency Initiative </a:t>
            </a:r>
          </a:p>
          <a:p>
            <a:pPr algn="ctr"/>
            <a:r>
              <a:rPr lang="de-DE" sz="1600" dirty="0">
                <a:solidFill>
                  <a:srgbClr val="177CA8"/>
                </a:solidFill>
              </a:rPr>
              <a:t>Germany</a:t>
            </a:r>
          </a:p>
        </p:txBody>
      </p:sp>
    </p:spTree>
    <p:extLst>
      <p:ext uri="{BB962C8B-B14F-4D97-AF65-F5344CB8AC3E}">
        <p14:creationId xmlns:p14="http://schemas.microsoft.com/office/powerpoint/2010/main" val="3352171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12085" y="679408"/>
            <a:ext cx="7893844" cy="617928"/>
          </a:xfrm>
        </p:spPr>
        <p:txBody>
          <a:bodyPr/>
          <a:lstStyle/>
          <a:p>
            <a:r>
              <a:rPr lang="de-DE" b="1" dirty="0">
                <a:latin typeface="Franklin Gothic Demi" panose="020B0703020102020204" pitchFamily="34" charset="0"/>
              </a:rPr>
              <a:t>EITI </a:t>
            </a:r>
            <a:r>
              <a:rPr lang="de-DE" b="1" dirty="0" err="1">
                <a:latin typeface="Franklin Gothic Demi" panose="020B0703020102020204" pitchFamily="34" charset="0"/>
              </a:rPr>
              <a:t>implementing</a:t>
            </a:r>
            <a:r>
              <a:rPr lang="de-DE" b="1" dirty="0">
                <a:latin typeface="Franklin Gothic Demi" panose="020B0703020102020204" pitchFamily="34" charset="0"/>
              </a:rPr>
              <a:t> countries</a:t>
            </a:r>
          </a:p>
        </p:txBody>
      </p:sp>
      <p:sp>
        <p:nvSpPr>
          <p:cNvPr id="12" name="Textfeld 11"/>
          <p:cNvSpPr txBox="1"/>
          <p:nvPr/>
        </p:nvSpPr>
        <p:spPr>
          <a:xfrm>
            <a:off x="9126204" y="845486"/>
            <a:ext cx="2368713" cy="903700"/>
          </a:xfrm>
          <a:prstGeom prst="rect">
            <a:avLst/>
          </a:prstGeom>
          <a:solidFill>
            <a:schemeClr val="bg1">
              <a:lumMod val="85000"/>
            </a:schemeClr>
          </a:solidFill>
        </p:spPr>
        <p:txBody>
          <a:bodyPr wrap="square" lIns="72000" tIns="36000" rIns="36000" bIns="36000" rtlCol="0">
            <a:spAutoFit/>
          </a:bodyPr>
          <a:lstStyle/>
          <a:p>
            <a:r>
              <a:rPr lang="de-DE" sz="1800" b="0" dirty="0" err="1">
                <a:solidFill>
                  <a:schemeClr val="tx1"/>
                </a:solidFill>
              </a:rPr>
              <a:t>Two</a:t>
            </a:r>
            <a:r>
              <a:rPr lang="de-DE" sz="1800" b="0" dirty="0">
                <a:solidFill>
                  <a:schemeClr val="tx1"/>
                </a:solidFill>
              </a:rPr>
              <a:t> EU countries</a:t>
            </a:r>
          </a:p>
          <a:p>
            <a:r>
              <a:rPr lang="de-DE" sz="1800" b="0" dirty="0">
                <a:solidFill>
                  <a:schemeClr val="tx1"/>
                </a:solidFill>
              </a:rPr>
              <a:t>Six OECD countries</a:t>
            </a:r>
          </a:p>
          <a:p>
            <a:r>
              <a:rPr lang="de-DE" sz="1800" b="0" dirty="0" err="1">
                <a:solidFill>
                  <a:schemeClr val="tx1"/>
                </a:solidFill>
              </a:rPr>
              <a:t>Two</a:t>
            </a:r>
            <a:r>
              <a:rPr lang="de-DE" sz="1800" b="0" dirty="0">
                <a:solidFill>
                  <a:schemeClr val="tx1"/>
                </a:solidFill>
              </a:rPr>
              <a:t> G7 countries</a:t>
            </a:r>
          </a:p>
        </p:txBody>
      </p:sp>
      <p:sp>
        <p:nvSpPr>
          <p:cNvPr id="3" name="Textfeld 2">
            <a:extLst>
              <a:ext uri="{FF2B5EF4-FFF2-40B4-BE49-F238E27FC236}">
                <a16:creationId xmlns:a16="http://schemas.microsoft.com/office/drawing/2014/main" id="{CA4D759E-1246-4D27-9BF9-E131C41ED59F}"/>
              </a:ext>
            </a:extLst>
          </p:cNvPr>
          <p:cNvSpPr txBox="1"/>
          <p:nvPr/>
        </p:nvSpPr>
        <p:spPr>
          <a:xfrm>
            <a:off x="3825949" y="5809031"/>
            <a:ext cx="4069822" cy="307777"/>
          </a:xfrm>
          <a:prstGeom prst="rect">
            <a:avLst/>
          </a:prstGeom>
          <a:noFill/>
        </p:spPr>
        <p:txBody>
          <a:bodyPr wrap="square" rtlCol="0">
            <a:spAutoFit/>
          </a:bodyPr>
          <a:lstStyle/>
          <a:p>
            <a:r>
              <a:rPr lang="en-US" sz="1400" b="0" dirty="0"/>
              <a:t>Status of the map: January 2025</a:t>
            </a:r>
            <a:endParaRPr lang="de-DE" sz="1400" b="0" dirty="0"/>
          </a:p>
        </p:txBody>
      </p:sp>
      <p:pic>
        <p:nvPicPr>
          <p:cNvPr id="6" name="Grafik 5" descr="Ein Bild, das Welt, Karte enthält.&#10;&#10;KI-generierte Inhalte können fehlerhaft sein.">
            <a:extLst>
              <a:ext uri="{FF2B5EF4-FFF2-40B4-BE49-F238E27FC236}">
                <a16:creationId xmlns:a16="http://schemas.microsoft.com/office/drawing/2014/main" id="{7A3FF1B2-E41D-1E6B-B1FD-EBBA6145E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96" y="1146975"/>
            <a:ext cx="9878022" cy="5031617"/>
          </a:xfrm>
          <a:prstGeom prst="rect">
            <a:avLst/>
          </a:prstGeom>
        </p:spPr>
      </p:pic>
    </p:spTree>
    <p:extLst>
      <p:ext uri="{BB962C8B-B14F-4D97-AF65-F5344CB8AC3E}">
        <p14:creationId xmlns:p14="http://schemas.microsoft.com/office/powerpoint/2010/main" val="6625609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r>
              <a:rPr lang="de-DE"/>
              <a:t>Präsentationstitel hier eintragen</a:t>
            </a:r>
          </a:p>
        </p:txBody>
      </p:sp>
      <p:sp>
        <p:nvSpPr>
          <p:cNvPr id="3" name="Datumsplatzhalter 2"/>
          <p:cNvSpPr>
            <a:spLocks noGrp="1"/>
          </p:cNvSpPr>
          <p:nvPr>
            <p:ph type="dt" sz="half" idx="11"/>
          </p:nvPr>
        </p:nvSpPr>
        <p:spPr/>
        <p:txBody>
          <a:bodyPr/>
          <a:lstStyle/>
          <a:p>
            <a:fld id="{9317A057-C766-48FB-B1EC-CC1898F04EF1}" type="datetime1">
              <a:rPr lang="de-DE" noProof="0" smtClean="0"/>
              <a:pPr/>
              <a:t>20.05.2025</a:t>
            </a:fld>
            <a:endParaRPr lang="de-DE" noProof="0"/>
          </a:p>
        </p:txBody>
      </p:sp>
      <p:sp>
        <p:nvSpPr>
          <p:cNvPr id="7" name="Titel 4">
            <a:extLst>
              <a:ext uri="{FF2B5EF4-FFF2-40B4-BE49-F238E27FC236}">
                <a16:creationId xmlns:a16="http://schemas.microsoft.com/office/drawing/2014/main" id="{C00D76A9-AC14-F8F1-69B2-AB149A701BB6}"/>
              </a:ext>
            </a:extLst>
          </p:cNvPr>
          <p:cNvSpPr>
            <a:spLocks noGrp="1"/>
          </p:cNvSpPr>
          <p:nvPr>
            <p:ph type="title"/>
          </p:nvPr>
        </p:nvSpPr>
        <p:spPr>
          <a:xfrm>
            <a:off x="1138137" y="625653"/>
            <a:ext cx="8876862" cy="537070"/>
          </a:xfrm>
        </p:spPr>
        <p:txBody>
          <a:bodyPr/>
          <a:lstStyle/>
          <a:p>
            <a:pPr algn="ctr"/>
            <a:r>
              <a:rPr lang="de-DE" sz="2800" b="1" dirty="0">
                <a:latin typeface="Franklin Gothic Demi" panose="020B0703020102020204" pitchFamily="34" charset="0"/>
              </a:rPr>
              <a:t>Further </a:t>
            </a:r>
            <a:r>
              <a:rPr lang="de-DE" sz="2800" b="1" dirty="0" err="1">
                <a:latin typeface="Franklin Gothic Demi" panose="020B0703020102020204" pitchFamily="34" charset="0"/>
              </a:rPr>
              <a:t>development</a:t>
            </a:r>
            <a:r>
              <a:rPr lang="de-DE" sz="2800" b="1" dirty="0">
                <a:latin typeface="Franklin Gothic Demi" panose="020B0703020102020204" pitchFamily="34" charset="0"/>
              </a:rPr>
              <a:t> </a:t>
            </a:r>
            <a:r>
              <a:rPr lang="de-DE" sz="2800" b="1" dirty="0" err="1">
                <a:latin typeface="Franklin Gothic Demi" panose="020B0703020102020204" pitchFamily="34" charset="0"/>
              </a:rPr>
              <a:t>of</a:t>
            </a:r>
            <a:r>
              <a:rPr lang="de-DE" sz="2800" b="1" dirty="0">
                <a:latin typeface="Franklin Gothic Demi" panose="020B0703020102020204" pitchFamily="34" charset="0"/>
              </a:rPr>
              <a:t> </a:t>
            </a:r>
            <a:r>
              <a:rPr lang="de-DE" sz="2800" b="1" dirty="0" err="1">
                <a:latin typeface="Franklin Gothic Demi" panose="020B0703020102020204" pitchFamily="34" charset="0"/>
              </a:rPr>
              <a:t>the</a:t>
            </a:r>
            <a:r>
              <a:rPr lang="de-DE" sz="2800" b="1" dirty="0">
                <a:latin typeface="Franklin Gothic Demi" panose="020B0703020102020204" pitchFamily="34" charset="0"/>
              </a:rPr>
              <a:t> EITI-Standard</a:t>
            </a:r>
          </a:p>
        </p:txBody>
      </p:sp>
      <p:sp>
        <p:nvSpPr>
          <p:cNvPr id="8" name="Textfeld 7">
            <a:extLst>
              <a:ext uri="{FF2B5EF4-FFF2-40B4-BE49-F238E27FC236}">
                <a16:creationId xmlns:a16="http://schemas.microsoft.com/office/drawing/2014/main" id="{63964970-90D6-6EAB-F866-D13FE74CB6AA}"/>
              </a:ext>
            </a:extLst>
          </p:cNvPr>
          <p:cNvSpPr txBox="1"/>
          <p:nvPr/>
        </p:nvSpPr>
        <p:spPr>
          <a:xfrm>
            <a:off x="1138137" y="1480938"/>
            <a:ext cx="10330775" cy="938719"/>
          </a:xfrm>
          <a:prstGeom prst="rect">
            <a:avLst/>
          </a:prstGeom>
          <a:noFill/>
        </p:spPr>
        <p:txBody>
          <a:bodyPr wrap="square" rtlCol="0">
            <a:spAutoFit/>
          </a:bodyPr>
          <a:lstStyle/>
          <a:p>
            <a:pPr marL="285750" lvl="1" indent="-285750">
              <a:spcBef>
                <a:spcPts val="600"/>
              </a:spcBef>
              <a:buFont typeface="Wingdings" panose="05000000000000000000" pitchFamily="2" charset="2"/>
              <a:buChar char="Ø"/>
            </a:pPr>
            <a:r>
              <a:rPr lang="de-DE" sz="1500" b="0" dirty="0">
                <a:solidFill>
                  <a:schemeClr val="accent2"/>
                </a:solidFill>
                <a:latin typeface="Arial" panose="020B0604020202020204" pitchFamily="34" charset="0"/>
                <a:cs typeface="Arial" panose="020B0604020202020204" pitchFamily="34" charset="0"/>
              </a:rPr>
              <a:t>The </a:t>
            </a:r>
            <a:r>
              <a:rPr lang="de-DE" sz="1500" b="0" dirty="0" err="1">
                <a:solidFill>
                  <a:schemeClr val="accent2"/>
                </a:solidFill>
                <a:latin typeface="Arial" panose="020B0604020202020204" pitchFamily="34" charset="0"/>
                <a:cs typeface="Arial" panose="020B0604020202020204" pitchFamily="34" charset="0"/>
              </a:rPr>
              <a:t>newest</a:t>
            </a:r>
            <a:r>
              <a:rPr lang="de-DE" sz="1500" b="0" dirty="0">
                <a:solidFill>
                  <a:schemeClr val="accent2"/>
                </a:solidFill>
                <a:latin typeface="Arial" panose="020B0604020202020204" pitchFamily="34" charset="0"/>
                <a:cs typeface="Arial" panose="020B0604020202020204" pitchFamily="34" charset="0"/>
              </a:rPr>
              <a:t> EITI-Standard was </a:t>
            </a:r>
            <a:r>
              <a:rPr lang="de-DE" sz="1500" b="0" dirty="0" err="1">
                <a:solidFill>
                  <a:schemeClr val="accent2"/>
                </a:solidFill>
                <a:latin typeface="Arial" panose="020B0604020202020204" pitchFamily="34" charset="0"/>
                <a:cs typeface="Arial" panose="020B0604020202020204" pitchFamily="34" charset="0"/>
              </a:rPr>
              <a:t>adopted</a:t>
            </a:r>
            <a:r>
              <a:rPr lang="de-DE" sz="1500" b="0" dirty="0">
                <a:solidFill>
                  <a:schemeClr val="accent2"/>
                </a:solidFill>
                <a:latin typeface="Arial" panose="020B0604020202020204" pitchFamily="34" charset="0"/>
                <a:cs typeface="Arial" panose="020B0604020202020204" pitchFamily="34" charset="0"/>
              </a:rPr>
              <a:t> in 2023 at </a:t>
            </a:r>
            <a:r>
              <a:rPr lang="de-DE" sz="1500" b="0" dirty="0" err="1">
                <a:solidFill>
                  <a:schemeClr val="accent2"/>
                </a:solidFill>
                <a:latin typeface="Arial" panose="020B0604020202020204" pitchFamily="34" charset="0"/>
                <a:cs typeface="Arial" panose="020B0604020202020204" pitchFamily="34" charset="0"/>
              </a:rPr>
              <a:t>the</a:t>
            </a:r>
            <a:r>
              <a:rPr lang="de-DE" sz="1500" b="0" dirty="0">
                <a:solidFill>
                  <a:schemeClr val="accent2"/>
                </a:solidFill>
                <a:latin typeface="Arial" panose="020B0604020202020204" pitchFamily="34" charset="0"/>
                <a:cs typeface="Arial" panose="020B0604020202020204" pitchFamily="34" charset="0"/>
              </a:rPr>
              <a:t> EITI-World Conference in Dakar, Senegal </a:t>
            </a:r>
          </a:p>
          <a:p>
            <a:pPr marL="285750" lvl="1" indent="-285750">
              <a:spcBef>
                <a:spcPts val="600"/>
              </a:spcBef>
              <a:buFont typeface="Wingdings" panose="05000000000000000000" pitchFamily="2" charset="2"/>
              <a:buChar char="Ø"/>
            </a:pPr>
            <a:r>
              <a:rPr lang="de-DE" sz="1500" b="0" dirty="0" err="1">
                <a:solidFill>
                  <a:schemeClr val="accent2"/>
                </a:solidFill>
                <a:latin typeface="Arial" panose="020B0604020202020204" pitchFamily="34" charset="0"/>
                <a:cs typeface="Arial" panose="020B0604020202020204" pitchFamily="34" charset="0"/>
              </a:rPr>
              <a:t>It</a:t>
            </a:r>
            <a:r>
              <a:rPr lang="de-DE" sz="1500" b="0" dirty="0">
                <a:solidFill>
                  <a:schemeClr val="accent2"/>
                </a:solidFill>
                <a:latin typeface="Arial" panose="020B0604020202020204" pitchFamily="34" charset="0"/>
                <a:cs typeface="Arial" panose="020B0604020202020204" pitchFamily="34" charset="0"/>
              </a:rPr>
              <a:t> </a:t>
            </a:r>
            <a:r>
              <a:rPr lang="de-DE" sz="1500" b="0" dirty="0" err="1">
                <a:solidFill>
                  <a:schemeClr val="accent2"/>
                </a:solidFill>
                <a:latin typeface="Arial" panose="020B0604020202020204" pitchFamily="34" charset="0"/>
                <a:cs typeface="Arial" panose="020B0604020202020204" pitchFamily="34" charset="0"/>
              </a:rPr>
              <a:t>includes</a:t>
            </a:r>
            <a:r>
              <a:rPr lang="de-DE" sz="1500" b="0" dirty="0">
                <a:solidFill>
                  <a:schemeClr val="accent2"/>
                </a:solidFill>
                <a:latin typeface="Arial" panose="020B0604020202020204" pitchFamily="34" charset="0"/>
                <a:cs typeface="Arial" panose="020B0604020202020204" pitchFamily="34" charset="0"/>
              </a:rPr>
              <a:t> </a:t>
            </a:r>
            <a:r>
              <a:rPr lang="de-DE" sz="1500" b="0" dirty="0" err="1">
                <a:solidFill>
                  <a:schemeClr val="accent2"/>
                </a:solidFill>
                <a:latin typeface="Arial" panose="020B0604020202020204" pitchFamily="34" charset="0"/>
                <a:cs typeface="Arial" panose="020B0604020202020204" pitchFamily="34" charset="0"/>
              </a:rPr>
              <a:t>several</a:t>
            </a:r>
            <a:r>
              <a:rPr lang="de-DE" sz="1500" b="0" dirty="0">
                <a:solidFill>
                  <a:schemeClr val="accent2"/>
                </a:solidFill>
                <a:latin typeface="Arial" panose="020B0604020202020204" pitchFamily="34" charset="0"/>
                <a:cs typeface="Arial" panose="020B0604020202020204" pitchFamily="34" charset="0"/>
              </a:rPr>
              <a:t> </a:t>
            </a:r>
            <a:r>
              <a:rPr lang="de-DE" sz="1500" b="0" dirty="0" err="1">
                <a:solidFill>
                  <a:schemeClr val="accent2"/>
                </a:solidFill>
                <a:latin typeface="Arial" panose="020B0604020202020204" pitchFamily="34" charset="0"/>
                <a:cs typeface="Arial" panose="020B0604020202020204" pitchFamily="34" charset="0"/>
              </a:rPr>
              <a:t>new</a:t>
            </a:r>
            <a:r>
              <a:rPr lang="de-DE" sz="1500" b="0" dirty="0">
                <a:solidFill>
                  <a:schemeClr val="accent2"/>
                </a:solidFill>
                <a:latin typeface="Arial" panose="020B0604020202020204" pitchFamily="34" charset="0"/>
                <a:cs typeface="Arial" panose="020B0604020202020204" pitchFamily="34" charset="0"/>
              </a:rPr>
              <a:t> and </a:t>
            </a:r>
            <a:r>
              <a:rPr lang="de-DE" sz="1500" b="0" dirty="0" err="1">
                <a:solidFill>
                  <a:schemeClr val="accent2"/>
                </a:solidFill>
                <a:latin typeface="Arial" panose="020B0604020202020204" pitchFamily="34" charset="0"/>
                <a:cs typeface="Arial" panose="020B0604020202020204" pitchFamily="34" charset="0"/>
              </a:rPr>
              <a:t>refined</a:t>
            </a:r>
            <a:r>
              <a:rPr lang="de-DE" sz="1500" b="0" dirty="0">
                <a:solidFill>
                  <a:schemeClr val="accent2"/>
                </a:solidFill>
                <a:latin typeface="Arial" panose="020B0604020202020204" pitchFamily="34" charset="0"/>
                <a:cs typeface="Arial" panose="020B0604020202020204" pitchFamily="34" charset="0"/>
              </a:rPr>
              <a:t> </a:t>
            </a:r>
            <a:r>
              <a:rPr lang="de-DE" sz="1500" b="0" dirty="0" err="1">
                <a:solidFill>
                  <a:schemeClr val="accent2"/>
                </a:solidFill>
                <a:latin typeface="Arial" panose="020B0604020202020204" pitchFamily="34" charset="0"/>
                <a:cs typeface="Arial" panose="020B0604020202020204" pitchFamily="34" charset="0"/>
              </a:rPr>
              <a:t>provisions</a:t>
            </a:r>
            <a:r>
              <a:rPr lang="de-DE" sz="1500" b="0" dirty="0">
                <a:solidFill>
                  <a:schemeClr val="accent2"/>
                </a:solidFill>
                <a:latin typeface="Arial" panose="020B0604020202020204" pitchFamily="34" charset="0"/>
                <a:cs typeface="Arial" panose="020B0604020202020204" pitchFamily="34" charset="0"/>
              </a:rPr>
              <a:t>.</a:t>
            </a:r>
          </a:p>
          <a:p>
            <a:pPr marL="285750" lvl="1" indent="-285750">
              <a:spcBef>
                <a:spcPts val="600"/>
              </a:spcBef>
              <a:buFont typeface="Wingdings" panose="05000000000000000000" pitchFamily="2" charset="2"/>
              <a:buChar char="Ø"/>
            </a:pPr>
            <a:r>
              <a:rPr lang="de-DE" sz="1500" b="0" dirty="0">
                <a:solidFill>
                  <a:schemeClr val="accent2"/>
                </a:solidFill>
                <a:latin typeface="Arial" panose="020B0604020202020204" pitchFamily="34" charset="0"/>
                <a:cs typeface="Arial" panose="020B0604020202020204" pitchFamily="34" charset="0"/>
              </a:rPr>
              <a:t>This </a:t>
            </a:r>
            <a:r>
              <a:rPr lang="en-US" sz="1500" b="0" dirty="0">
                <a:solidFill>
                  <a:schemeClr val="accent2"/>
                </a:solidFill>
                <a:latin typeface="Arial" panose="020B0604020202020204" pitchFamily="34" charset="0"/>
                <a:cs typeface="Arial" panose="020B0604020202020204" pitchFamily="34" charset="0"/>
              </a:rPr>
              <a:t>enables countries to respond to the most pressing challenges that concern natural resource governance today</a:t>
            </a:r>
            <a:endParaRPr lang="de-DE" sz="1500" b="0" dirty="0">
              <a:solidFill>
                <a:schemeClr val="accent2"/>
              </a:solidFill>
              <a:latin typeface="Arial" panose="020B0604020202020204" pitchFamily="34" charset="0"/>
              <a:cs typeface="Arial" panose="020B0604020202020204" pitchFamily="34" charset="0"/>
            </a:endParaRPr>
          </a:p>
        </p:txBody>
      </p:sp>
      <p:sp>
        <p:nvSpPr>
          <p:cNvPr id="9" name="Titel 4">
            <a:extLst>
              <a:ext uri="{FF2B5EF4-FFF2-40B4-BE49-F238E27FC236}">
                <a16:creationId xmlns:a16="http://schemas.microsoft.com/office/drawing/2014/main" id="{674B2574-7FD8-4376-46EF-43DC8E9187C4}"/>
              </a:ext>
            </a:extLst>
          </p:cNvPr>
          <p:cNvSpPr txBox="1">
            <a:spLocks/>
          </p:cNvSpPr>
          <p:nvPr/>
        </p:nvSpPr>
        <p:spPr>
          <a:xfrm>
            <a:off x="2896089" y="2940713"/>
            <a:ext cx="6436689" cy="537070"/>
          </a:xfrm>
          <a:prstGeom prst="rect">
            <a:avLst/>
          </a:prstGeom>
        </p:spPr>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2000" b="1" kern="0" dirty="0" err="1">
                <a:latin typeface="Franklin Gothic Demi" panose="020B0703020102020204" pitchFamily="34" charset="0"/>
              </a:rPr>
              <a:t>Four</a:t>
            </a:r>
            <a:r>
              <a:rPr lang="de-DE" sz="2000" b="1" kern="0" dirty="0">
                <a:latin typeface="Franklin Gothic Demi" panose="020B0703020102020204" pitchFamily="34" charset="0"/>
              </a:rPr>
              <a:t> </a:t>
            </a:r>
            <a:r>
              <a:rPr lang="de-DE" sz="2000" b="1" kern="0" dirty="0" err="1">
                <a:latin typeface="Franklin Gothic Demi" panose="020B0703020102020204" pitchFamily="34" charset="0"/>
              </a:rPr>
              <a:t>focal</a:t>
            </a:r>
            <a:r>
              <a:rPr lang="de-DE" sz="2000" b="1" kern="0" dirty="0">
                <a:latin typeface="Franklin Gothic Demi" panose="020B0703020102020204" pitchFamily="34" charset="0"/>
              </a:rPr>
              <a:t> </a:t>
            </a:r>
            <a:r>
              <a:rPr lang="de-DE" sz="2000" b="1" kern="0" dirty="0" err="1">
                <a:latin typeface="Franklin Gothic Demi" panose="020B0703020102020204" pitchFamily="34" charset="0"/>
              </a:rPr>
              <a:t>areas</a:t>
            </a:r>
            <a:r>
              <a:rPr lang="de-DE" sz="2000" b="1" kern="0" dirty="0">
                <a:latin typeface="Franklin Gothic Demi" panose="020B0703020102020204" pitchFamily="34" charset="0"/>
              </a:rPr>
              <a:t> </a:t>
            </a:r>
            <a:r>
              <a:rPr lang="de-DE" sz="2000" b="1" kern="0" dirty="0" err="1">
                <a:latin typeface="Franklin Gothic Demi" panose="020B0703020102020204" pitchFamily="34" charset="0"/>
              </a:rPr>
              <a:t>of</a:t>
            </a:r>
            <a:r>
              <a:rPr lang="de-DE" sz="2000" b="1" kern="0" dirty="0">
                <a:latin typeface="Franklin Gothic Demi" panose="020B0703020102020204" pitchFamily="34" charset="0"/>
              </a:rPr>
              <a:t> </a:t>
            </a:r>
            <a:r>
              <a:rPr lang="de-DE" sz="2000" b="1" kern="0" dirty="0" err="1">
                <a:latin typeface="Franklin Gothic Demi" panose="020B0703020102020204" pitchFamily="34" charset="0"/>
              </a:rPr>
              <a:t>the</a:t>
            </a:r>
            <a:r>
              <a:rPr lang="de-DE" sz="2000" b="1" kern="0" dirty="0">
                <a:latin typeface="Franklin Gothic Demi" panose="020B0703020102020204" pitchFamily="34" charset="0"/>
              </a:rPr>
              <a:t> 2023 EITI-Standard:</a:t>
            </a:r>
          </a:p>
        </p:txBody>
      </p:sp>
      <p:grpSp>
        <p:nvGrpSpPr>
          <p:cNvPr id="10" name="Gruppieren 9">
            <a:extLst>
              <a:ext uri="{FF2B5EF4-FFF2-40B4-BE49-F238E27FC236}">
                <a16:creationId xmlns:a16="http://schemas.microsoft.com/office/drawing/2014/main" id="{2F1FD6F7-BBD8-4A1A-3CA6-0E8B1E4FDBBE}"/>
              </a:ext>
            </a:extLst>
          </p:cNvPr>
          <p:cNvGrpSpPr/>
          <p:nvPr/>
        </p:nvGrpSpPr>
        <p:grpSpPr>
          <a:xfrm>
            <a:off x="593088" y="3574579"/>
            <a:ext cx="2639998" cy="2593373"/>
            <a:chOff x="1" y="167946"/>
            <a:chExt cx="2015967" cy="1576706"/>
          </a:xfrm>
          <a:solidFill>
            <a:srgbClr val="FFC000"/>
          </a:solidFill>
        </p:grpSpPr>
        <p:sp>
          <p:nvSpPr>
            <p:cNvPr id="11" name="Rechteck 10">
              <a:extLst>
                <a:ext uri="{FF2B5EF4-FFF2-40B4-BE49-F238E27FC236}">
                  <a16:creationId xmlns:a16="http://schemas.microsoft.com/office/drawing/2014/main" id="{919246C3-6567-4956-7694-93816EB19B97}"/>
                </a:ext>
              </a:extLst>
            </p:cNvPr>
            <p:cNvSpPr/>
            <p:nvPr/>
          </p:nvSpPr>
          <p:spPr>
            <a:xfrm>
              <a:off x="1" y="167946"/>
              <a:ext cx="2015967" cy="157670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12" name="Textfeld 11">
              <a:extLst>
                <a:ext uri="{FF2B5EF4-FFF2-40B4-BE49-F238E27FC236}">
                  <a16:creationId xmlns:a16="http://schemas.microsoft.com/office/drawing/2014/main" id="{F3BE2D6B-E761-18A5-4D30-CC7F80B41CED}"/>
                </a:ext>
              </a:extLst>
            </p:cNvPr>
            <p:cNvSpPr txBox="1"/>
            <p:nvPr/>
          </p:nvSpPr>
          <p:spPr>
            <a:xfrm>
              <a:off x="52907" y="167946"/>
              <a:ext cx="1963061" cy="15767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de-DE" sz="1400" dirty="0">
                  <a:solidFill>
                    <a:srgbClr val="132856"/>
                  </a:solidFill>
                  <a:latin typeface="Arial" panose="020B0604020202020204" pitchFamily="34" charset="0"/>
                  <a:cs typeface="Arial" panose="020B0604020202020204" pitchFamily="34" charset="0"/>
                </a:rPr>
                <a:t>Anti-</a:t>
              </a:r>
              <a:r>
                <a:rPr lang="de-DE" sz="1400" dirty="0" err="1">
                  <a:solidFill>
                    <a:srgbClr val="132856"/>
                  </a:solidFill>
                  <a:latin typeface="Arial" panose="020B0604020202020204" pitchFamily="34" charset="0"/>
                  <a:cs typeface="Arial" panose="020B0604020202020204" pitchFamily="34" charset="0"/>
                </a:rPr>
                <a:t>corruption</a:t>
              </a:r>
              <a:endParaRPr lang="de-DE" sz="1400" dirty="0">
                <a:solidFill>
                  <a:srgbClr val="132856"/>
                </a:solidFill>
                <a:latin typeface="Arial" panose="020B0604020202020204" pitchFamily="34" charset="0"/>
                <a:cs typeface="Arial" panose="020B0604020202020204" pitchFamily="34" charset="0"/>
              </a:endParaRPr>
            </a:p>
            <a:p>
              <a:pPr algn="l"/>
              <a:endParaRPr lang="de-DE" sz="1400" dirty="0">
                <a:solidFill>
                  <a:srgbClr val="132856"/>
                </a:solidFill>
                <a:latin typeface="Arial" panose="020B0604020202020204" pitchFamily="34" charset="0"/>
                <a:cs typeface="Arial" panose="020B0604020202020204" pitchFamily="34" charset="0"/>
              </a:endParaRPr>
            </a:p>
            <a:p>
              <a:pPr algn="l"/>
              <a:r>
                <a:rPr lang="en-US" sz="1400" b="0" dirty="0">
                  <a:solidFill>
                    <a:srgbClr val="132856"/>
                  </a:solidFill>
                  <a:latin typeface="Arial" panose="020B0604020202020204" pitchFamily="34" charset="0"/>
                  <a:cs typeface="Arial" panose="020B0604020202020204" pitchFamily="34" charset="0"/>
                </a:rPr>
                <a:t>New provisions enhance opportunities for countries and companies to use the EITI platform to identify and address corruption risks in the natural resource sector.</a:t>
              </a:r>
              <a:endParaRPr lang="de-DE" sz="1400" b="0" dirty="0">
                <a:solidFill>
                  <a:srgbClr val="132856"/>
                </a:solidFill>
                <a:latin typeface="Arial" panose="020B0604020202020204" pitchFamily="34" charset="0"/>
                <a:cs typeface="Arial" panose="020B0604020202020204" pitchFamily="34" charset="0"/>
              </a:endParaRPr>
            </a:p>
          </p:txBody>
        </p:sp>
      </p:grpSp>
      <p:grpSp>
        <p:nvGrpSpPr>
          <p:cNvPr id="15" name="Gruppieren 14">
            <a:extLst>
              <a:ext uri="{FF2B5EF4-FFF2-40B4-BE49-F238E27FC236}">
                <a16:creationId xmlns:a16="http://schemas.microsoft.com/office/drawing/2014/main" id="{9C2BDB08-8B8B-5E40-16D6-8A8AFD6305DC}"/>
              </a:ext>
            </a:extLst>
          </p:cNvPr>
          <p:cNvGrpSpPr/>
          <p:nvPr/>
        </p:nvGrpSpPr>
        <p:grpSpPr>
          <a:xfrm>
            <a:off x="3368557" y="3581177"/>
            <a:ext cx="2633404" cy="2593373"/>
            <a:chOff x="0" y="167946"/>
            <a:chExt cx="2195111" cy="1576706"/>
          </a:xfrm>
          <a:solidFill>
            <a:schemeClr val="accent4">
              <a:lumMod val="60000"/>
              <a:lumOff val="40000"/>
            </a:schemeClr>
          </a:solidFill>
        </p:grpSpPr>
        <p:sp>
          <p:nvSpPr>
            <p:cNvPr id="16" name="Rechteck 15">
              <a:extLst>
                <a:ext uri="{FF2B5EF4-FFF2-40B4-BE49-F238E27FC236}">
                  <a16:creationId xmlns:a16="http://schemas.microsoft.com/office/drawing/2014/main" id="{1B98A076-0F16-0734-AC14-728A8C87D3B5}"/>
                </a:ext>
              </a:extLst>
            </p:cNvPr>
            <p:cNvSpPr/>
            <p:nvPr/>
          </p:nvSpPr>
          <p:spPr>
            <a:xfrm>
              <a:off x="0" y="167946"/>
              <a:ext cx="2142205" cy="157670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17" name="Textfeld 16">
              <a:extLst>
                <a:ext uri="{FF2B5EF4-FFF2-40B4-BE49-F238E27FC236}">
                  <a16:creationId xmlns:a16="http://schemas.microsoft.com/office/drawing/2014/main" id="{C7FF5910-1060-7E5C-A2EE-45520ECA4851}"/>
                </a:ext>
              </a:extLst>
            </p:cNvPr>
            <p:cNvSpPr txBox="1"/>
            <p:nvPr/>
          </p:nvSpPr>
          <p:spPr>
            <a:xfrm>
              <a:off x="52907" y="167946"/>
              <a:ext cx="2142204" cy="15767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l"/>
              <a:r>
                <a:rPr lang="de-DE" sz="1400" dirty="0">
                  <a:solidFill>
                    <a:srgbClr val="132856"/>
                  </a:solidFill>
                  <a:latin typeface="Arial" panose="020B0604020202020204" pitchFamily="34" charset="0"/>
                  <a:cs typeface="Arial" panose="020B0604020202020204" pitchFamily="34" charset="0"/>
                </a:rPr>
                <a:t>Energy Transition</a:t>
              </a:r>
            </a:p>
            <a:p>
              <a:pPr algn="l"/>
              <a:endParaRPr lang="de-DE" sz="1400" dirty="0">
                <a:solidFill>
                  <a:srgbClr val="132856"/>
                </a:solidFill>
                <a:latin typeface="Arial" panose="020B0604020202020204" pitchFamily="34" charset="0"/>
                <a:cs typeface="Arial" panose="020B0604020202020204" pitchFamily="34" charset="0"/>
              </a:endParaRPr>
            </a:p>
            <a:p>
              <a:pPr algn="l"/>
              <a:r>
                <a:rPr lang="en-US" sz="1400" b="0" dirty="0">
                  <a:solidFill>
                    <a:srgbClr val="132856"/>
                  </a:solidFill>
                  <a:latin typeface="Arial" panose="020B0604020202020204" pitchFamily="34" charset="0"/>
                  <a:cs typeface="Arial" panose="020B0604020202020204" pitchFamily="34" charset="0"/>
                </a:rPr>
                <a:t>New provisions support disclosures and public debate on the impacts of the energy transition by shedding light on relevant policies, as well as the revenues that countries can expect to receive from their oil, gas and minerals under different market scenarios.</a:t>
              </a:r>
              <a:endParaRPr lang="de-DE" sz="1400" b="0" dirty="0">
                <a:solidFill>
                  <a:srgbClr val="132856"/>
                </a:solidFill>
                <a:latin typeface="Arial" panose="020B0604020202020204" pitchFamily="34" charset="0"/>
                <a:cs typeface="Arial" panose="020B0604020202020204" pitchFamily="34" charset="0"/>
              </a:endParaRPr>
            </a:p>
          </p:txBody>
        </p:sp>
      </p:grpSp>
      <p:grpSp>
        <p:nvGrpSpPr>
          <p:cNvPr id="18" name="Gruppieren 17">
            <a:extLst>
              <a:ext uri="{FF2B5EF4-FFF2-40B4-BE49-F238E27FC236}">
                <a16:creationId xmlns:a16="http://schemas.microsoft.com/office/drawing/2014/main" id="{DCB0DBE6-B6BA-FA48-DCD1-E5A23D395AF6}"/>
              </a:ext>
            </a:extLst>
          </p:cNvPr>
          <p:cNvGrpSpPr/>
          <p:nvPr/>
        </p:nvGrpSpPr>
        <p:grpSpPr>
          <a:xfrm>
            <a:off x="9075124" y="3581177"/>
            <a:ext cx="2639998" cy="2593373"/>
            <a:chOff x="0" y="167946"/>
            <a:chExt cx="2195112" cy="1576706"/>
          </a:xfrm>
        </p:grpSpPr>
        <p:sp>
          <p:nvSpPr>
            <p:cNvPr id="19" name="Rechteck 18">
              <a:extLst>
                <a:ext uri="{FF2B5EF4-FFF2-40B4-BE49-F238E27FC236}">
                  <a16:creationId xmlns:a16="http://schemas.microsoft.com/office/drawing/2014/main" id="{266D4904-84FE-AC8C-D4B0-55C7E4475273}"/>
                </a:ext>
              </a:extLst>
            </p:cNvPr>
            <p:cNvSpPr/>
            <p:nvPr/>
          </p:nvSpPr>
          <p:spPr>
            <a:xfrm>
              <a:off x="0" y="167946"/>
              <a:ext cx="2142205" cy="1576706"/>
            </a:xfrm>
            <a:prstGeom prst="rect">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20" name="Textfeld 19">
              <a:extLst>
                <a:ext uri="{FF2B5EF4-FFF2-40B4-BE49-F238E27FC236}">
                  <a16:creationId xmlns:a16="http://schemas.microsoft.com/office/drawing/2014/main" id="{C53E414A-10B0-B4F8-BD23-D7804945375C}"/>
                </a:ext>
              </a:extLst>
            </p:cNvPr>
            <p:cNvSpPr txBox="1"/>
            <p:nvPr/>
          </p:nvSpPr>
          <p:spPr>
            <a:xfrm>
              <a:off x="52907" y="167946"/>
              <a:ext cx="2142205" cy="15767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l"/>
              <a:r>
                <a:rPr lang="de-DE" sz="1400" dirty="0">
                  <a:solidFill>
                    <a:srgbClr val="132856"/>
                  </a:solidFill>
                  <a:latin typeface="Arial" panose="020B0604020202020204" pitchFamily="34" charset="0"/>
                  <a:cs typeface="Arial" panose="020B0604020202020204" pitchFamily="34" charset="0"/>
                </a:rPr>
                <a:t>Revenue </a:t>
              </a:r>
              <a:r>
                <a:rPr lang="de-DE" sz="1400" dirty="0" err="1">
                  <a:solidFill>
                    <a:srgbClr val="132856"/>
                  </a:solidFill>
                  <a:latin typeface="Arial" panose="020B0604020202020204" pitchFamily="34" charset="0"/>
                  <a:cs typeface="Arial" panose="020B0604020202020204" pitchFamily="34" charset="0"/>
                </a:rPr>
                <a:t>collection</a:t>
              </a:r>
              <a:endParaRPr lang="de-DE" sz="1400" dirty="0">
                <a:solidFill>
                  <a:srgbClr val="132856"/>
                </a:solidFill>
                <a:latin typeface="Arial" panose="020B0604020202020204" pitchFamily="34" charset="0"/>
                <a:cs typeface="Arial" panose="020B0604020202020204" pitchFamily="34" charset="0"/>
              </a:endParaRPr>
            </a:p>
            <a:p>
              <a:pPr algn="l"/>
              <a:endParaRPr lang="de-DE" sz="500" dirty="0">
                <a:solidFill>
                  <a:srgbClr val="132856"/>
                </a:solidFill>
                <a:latin typeface="Arial" panose="020B0604020202020204" pitchFamily="34" charset="0"/>
                <a:cs typeface="Arial" panose="020B0604020202020204" pitchFamily="34" charset="0"/>
              </a:endParaRPr>
            </a:p>
            <a:p>
              <a:pPr algn="l"/>
              <a:r>
                <a:rPr lang="en-US" sz="1400" b="0" dirty="0">
                  <a:solidFill>
                    <a:srgbClr val="132856"/>
                  </a:solidFill>
                  <a:latin typeface="Arial" panose="020B0604020202020204" pitchFamily="34" charset="0"/>
                  <a:cs typeface="Arial" panose="020B0604020202020204" pitchFamily="34" charset="0"/>
                </a:rPr>
                <a:t>New and refined provisions require more comprehensive and detailed disclosures, which can help countries strengthen their tax base and raise revenues.</a:t>
              </a:r>
              <a:endParaRPr lang="de-DE" sz="1400" b="0" dirty="0">
                <a:solidFill>
                  <a:srgbClr val="132856"/>
                </a:solidFill>
                <a:latin typeface="Arial" panose="020B0604020202020204" pitchFamily="34" charset="0"/>
                <a:cs typeface="Arial" panose="020B0604020202020204" pitchFamily="34" charset="0"/>
              </a:endParaRPr>
            </a:p>
          </p:txBody>
        </p:sp>
      </p:grpSp>
      <p:grpSp>
        <p:nvGrpSpPr>
          <p:cNvPr id="21" name="Gruppieren 20">
            <a:extLst>
              <a:ext uri="{FF2B5EF4-FFF2-40B4-BE49-F238E27FC236}">
                <a16:creationId xmlns:a16="http://schemas.microsoft.com/office/drawing/2014/main" id="{960DB605-F0FF-6B42-42B3-10D4896795D7}"/>
              </a:ext>
            </a:extLst>
          </p:cNvPr>
          <p:cNvGrpSpPr/>
          <p:nvPr/>
        </p:nvGrpSpPr>
        <p:grpSpPr>
          <a:xfrm>
            <a:off x="6124449" y="3581177"/>
            <a:ext cx="2810347" cy="2593373"/>
            <a:chOff x="0" y="167946"/>
            <a:chExt cx="2195112" cy="1576706"/>
          </a:xfrm>
          <a:solidFill>
            <a:srgbClr val="FFFF66"/>
          </a:solidFill>
        </p:grpSpPr>
        <p:sp>
          <p:nvSpPr>
            <p:cNvPr id="22" name="Rechteck 21">
              <a:extLst>
                <a:ext uri="{FF2B5EF4-FFF2-40B4-BE49-F238E27FC236}">
                  <a16:creationId xmlns:a16="http://schemas.microsoft.com/office/drawing/2014/main" id="{BC3832E3-BBD0-4F0B-01C6-9678D5B7FD94}"/>
                </a:ext>
              </a:extLst>
            </p:cNvPr>
            <p:cNvSpPr/>
            <p:nvPr/>
          </p:nvSpPr>
          <p:spPr>
            <a:xfrm>
              <a:off x="0" y="167946"/>
              <a:ext cx="2142205" cy="157670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23" name="Textfeld 22">
              <a:extLst>
                <a:ext uri="{FF2B5EF4-FFF2-40B4-BE49-F238E27FC236}">
                  <a16:creationId xmlns:a16="http://schemas.microsoft.com/office/drawing/2014/main" id="{860811CE-ADC6-9334-911B-0770D9C925E9}"/>
                </a:ext>
              </a:extLst>
            </p:cNvPr>
            <p:cNvSpPr txBox="1"/>
            <p:nvPr/>
          </p:nvSpPr>
          <p:spPr>
            <a:xfrm>
              <a:off x="52907" y="167946"/>
              <a:ext cx="2142205" cy="15767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l"/>
              <a:r>
                <a:rPr lang="de-DE" sz="1400" dirty="0">
                  <a:solidFill>
                    <a:srgbClr val="132856"/>
                  </a:solidFill>
                  <a:latin typeface="Arial" panose="020B0604020202020204" pitchFamily="34" charset="0"/>
                  <a:cs typeface="Arial" panose="020B0604020202020204" pitchFamily="34" charset="0"/>
                </a:rPr>
                <a:t>Gender, social- and environmental </a:t>
              </a:r>
              <a:r>
                <a:rPr lang="de-DE" sz="1400" dirty="0" err="1">
                  <a:solidFill>
                    <a:srgbClr val="132856"/>
                  </a:solidFill>
                  <a:latin typeface="Arial" panose="020B0604020202020204" pitchFamily="34" charset="0"/>
                  <a:cs typeface="Arial" panose="020B0604020202020204" pitchFamily="34" charset="0"/>
                </a:rPr>
                <a:t>issues</a:t>
              </a:r>
              <a:endParaRPr lang="de-DE" sz="1400" dirty="0">
                <a:solidFill>
                  <a:srgbClr val="132856"/>
                </a:solidFill>
                <a:latin typeface="Arial" panose="020B0604020202020204" pitchFamily="34" charset="0"/>
                <a:cs typeface="Arial" panose="020B0604020202020204" pitchFamily="34" charset="0"/>
              </a:endParaRPr>
            </a:p>
            <a:p>
              <a:pPr algn="l"/>
              <a:endParaRPr lang="de-DE" sz="500" dirty="0">
                <a:solidFill>
                  <a:srgbClr val="132856"/>
                </a:solidFill>
                <a:latin typeface="Arial" panose="020B0604020202020204" pitchFamily="34" charset="0"/>
                <a:cs typeface="Arial" panose="020B0604020202020204" pitchFamily="34" charset="0"/>
              </a:endParaRPr>
            </a:p>
            <a:p>
              <a:pPr algn="l"/>
              <a:r>
                <a:rPr lang="en-US" sz="1400" b="0" dirty="0">
                  <a:solidFill>
                    <a:srgbClr val="132856"/>
                  </a:solidFill>
                  <a:latin typeface="Arial" panose="020B0604020202020204" pitchFamily="34" charset="0"/>
                  <a:cs typeface="Arial" panose="020B0604020202020204" pitchFamily="34" charset="0"/>
                </a:rPr>
                <a:t>To help ensure that natural resources are managed in the interest of all citizens, there are strengthened provisions on promoting greater diversity in decision-making and disclosures that consider gender, social and environmental issues.</a:t>
              </a:r>
              <a:endParaRPr lang="de-DE" sz="1400" b="0" dirty="0">
                <a:solidFill>
                  <a:srgbClr val="13285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348401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633BD1E-6E2B-28CC-B9B6-2475D7707A8F}"/>
              </a:ext>
            </a:extLst>
          </p:cNvPr>
          <p:cNvSpPr>
            <a:spLocks noGrp="1"/>
          </p:cNvSpPr>
          <p:nvPr>
            <p:ph type="ftr" sz="quarter" idx="10"/>
          </p:nvPr>
        </p:nvSpPr>
        <p:spPr/>
        <p:txBody>
          <a:bodyPr/>
          <a:lstStyle/>
          <a:p>
            <a:r>
              <a:rPr lang="de-DE"/>
              <a:t>Präsentationstitel hier eintragen</a:t>
            </a:r>
            <a:endParaRPr lang="de-DE" dirty="0"/>
          </a:p>
        </p:txBody>
      </p:sp>
      <p:sp>
        <p:nvSpPr>
          <p:cNvPr id="3" name="Datumsplatzhalter 2">
            <a:extLst>
              <a:ext uri="{FF2B5EF4-FFF2-40B4-BE49-F238E27FC236}">
                <a16:creationId xmlns:a16="http://schemas.microsoft.com/office/drawing/2014/main" id="{0CBEC515-7842-CD87-AA9F-DF9F6A70E372}"/>
              </a:ext>
            </a:extLst>
          </p:cNvPr>
          <p:cNvSpPr>
            <a:spLocks noGrp="1"/>
          </p:cNvSpPr>
          <p:nvPr>
            <p:ph type="dt" sz="half" idx="11"/>
          </p:nvPr>
        </p:nvSpPr>
        <p:spPr/>
        <p:txBody>
          <a:bodyPr/>
          <a:lstStyle/>
          <a:p>
            <a:fld id="{9317A057-C766-48FB-B1EC-CC1898F04EF1}" type="datetime1">
              <a:rPr lang="de-DE" noProof="0" smtClean="0"/>
              <a:pPr/>
              <a:t>20.05.2025</a:t>
            </a:fld>
            <a:endParaRPr lang="de-DE" noProof="0"/>
          </a:p>
        </p:txBody>
      </p:sp>
      <p:sp>
        <p:nvSpPr>
          <p:cNvPr id="7" name="Titel 3">
            <a:extLst>
              <a:ext uri="{FF2B5EF4-FFF2-40B4-BE49-F238E27FC236}">
                <a16:creationId xmlns:a16="http://schemas.microsoft.com/office/drawing/2014/main" id="{AC2CFF59-7C13-68C3-3D23-B90FBA1F049D}"/>
              </a:ext>
            </a:extLst>
          </p:cNvPr>
          <p:cNvSpPr>
            <a:spLocks noGrp="1"/>
          </p:cNvSpPr>
          <p:nvPr>
            <p:ph type="title"/>
          </p:nvPr>
        </p:nvSpPr>
        <p:spPr>
          <a:xfrm>
            <a:off x="1345088" y="2619048"/>
            <a:ext cx="9501823" cy="617928"/>
          </a:xfrm>
        </p:spPr>
        <p:txBody>
          <a:bodyPr/>
          <a:lstStyle/>
          <a:p>
            <a:pPr algn="ctr"/>
            <a:r>
              <a:rPr lang="de-DE" sz="3600" b="1" dirty="0">
                <a:latin typeface="Franklin Gothic Demi" panose="020B0703020102020204" pitchFamily="34" charset="0"/>
              </a:rPr>
              <a:t>2. </a:t>
            </a:r>
            <a:r>
              <a:rPr lang="de-DE" sz="3600" b="1" dirty="0" err="1">
                <a:latin typeface="Franklin Gothic Demi" panose="020B0703020102020204" pitchFamily="34" charset="0"/>
              </a:rPr>
              <a:t>Why</a:t>
            </a:r>
            <a:r>
              <a:rPr lang="de-DE" sz="3600" b="1" dirty="0">
                <a:latin typeface="Franklin Gothic Demi" panose="020B0703020102020204" pitchFamily="34" charset="0"/>
              </a:rPr>
              <a:t> EITI in Germany?</a:t>
            </a:r>
          </a:p>
        </p:txBody>
      </p:sp>
    </p:spTree>
    <p:extLst>
      <p:ext uri="{BB962C8B-B14F-4D97-AF65-F5344CB8AC3E}">
        <p14:creationId xmlns:p14="http://schemas.microsoft.com/office/powerpoint/2010/main" val="45649383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94070381-2D36-1C1E-483E-C6D9E7190265}"/>
              </a:ext>
            </a:extLst>
          </p:cNvPr>
          <p:cNvSpPr>
            <a:spLocks noGrp="1"/>
          </p:cNvSpPr>
          <p:nvPr>
            <p:ph type="title"/>
          </p:nvPr>
        </p:nvSpPr>
        <p:spPr>
          <a:xfrm>
            <a:off x="1336123" y="627600"/>
            <a:ext cx="7885509" cy="536972"/>
          </a:xfrm>
        </p:spPr>
        <p:txBody>
          <a:bodyPr/>
          <a:lstStyle/>
          <a:p>
            <a:r>
              <a:rPr lang="de-DE" sz="2800" b="1" dirty="0" err="1">
                <a:latin typeface="Franklin Gothic Demi" panose="020B0703020102020204" pitchFamily="34" charset="0"/>
              </a:rPr>
              <a:t>Why</a:t>
            </a:r>
            <a:r>
              <a:rPr lang="de-DE" sz="2800" b="1" dirty="0">
                <a:latin typeface="Franklin Gothic Demi" panose="020B0703020102020204" pitchFamily="34" charset="0"/>
              </a:rPr>
              <a:t> EITI in Germany?</a:t>
            </a:r>
          </a:p>
        </p:txBody>
      </p:sp>
      <p:sp>
        <p:nvSpPr>
          <p:cNvPr id="9" name="Textfeld 8">
            <a:extLst>
              <a:ext uri="{FF2B5EF4-FFF2-40B4-BE49-F238E27FC236}">
                <a16:creationId xmlns:a16="http://schemas.microsoft.com/office/drawing/2014/main" id="{8FA7A687-027D-C95F-4FBA-C675508B2F39}"/>
              </a:ext>
            </a:extLst>
          </p:cNvPr>
          <p:cNvSpPr txBox="1"/>
          <p:nvPr/>
        </p:nvSpPr>
        <p:spPr>
          <a:xfrm>
            <a:off x="7697289" y="2313091"/>
            <a:ext cx="4278198" cy="830997"/>
          </a:xfrm>
          <a:prstGeom prst="rect">
            <a:avLst/>
          </a:prstGeom>
          <a:solidFill>
            <a:schemeClr val="accent3">
              <a:lumMod val="75000"/>
            </a:schemeClr>
          </a:solidFill>
        </p:spPr>
        <p:txBody>
          <a:bodyPr wrap="square">
            <a:spAutoFit/>
          </a:bodyPr>
          <a:lstStyle/>
          <a:p>
            <a:pPr marL="0" lvl="1" indent="-3175"/>
            <a:r>
              <a:rPr lang="en-US" sz="1200" b="0" dirty="0">
                <a:solidFill>
                  <a:schemeClr val="bg1"/>
                </a:solidFill>
                <a:latin typeface="Arial" panose="020B0604020202020204" pitchFamily="34" charset="0"/>
                <a:cs typeface="Arial" panose="020B0604020202020204" pitchFamily="34" charset="0"/>
              </a:rPr>
              <a:t>Objectifying the discussion and increase understanding in the German public for domestic resources extraction</a:t>
            </a:r>
          </a:p>
          <a:p>
            <a:pPr marL="0" lvl="1" indent="-3175"/>
            <a:r>
              <a:rPr lang="en-US" sz="1200" b="0" dirty="0">
                <a:solidFill>
                  <a:schemeClr val="bg1"/>
                </a:solidFill>
                <a:latin typeface="Arial" panose="020B0604020202020204" pitchFamily="34" charset="0"/>
                <a:cs typeface="Arial" panose="020B0604020202020204" pitchFamily="34" charset="0"/>
                <a:sym typeface="Wingdings" panose="05000000000000000000" pitchFamily="2" charset="2"/>
              </a:rPr>
              <a:t> esp. in times of changing framework conditions (e.g. CRMA)</a:t>
            </a:r>
            <a:endParaRPr lang="en-US" sz="1200" b="0" dirty="0">
              <a:solidFill>
                <a:schemeClr val="bg1"/>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1672D3BD-866C-C1F4-6F27-024F5834F9FE}"/>
              </a:ext>
            </a:extLst>
          </p:cNvPr>
          <p:cNvSpPr txBox="1"/>
          <p:nvPr/>
        </p:nvSpPr>
        <p:spPr>
          <a:xfrm>
            <a:off x="7477965" y="3833248"/>
            <a:ext cx="3888806" cy="830997"/>
          </a:xfrm>
          <a:prstGeom prst="rect">
            <a:avLst/>
          </a:prstGeom>
          <a:solidFill>
            <a:schemeClr val="accent2">
              <a:lumMod val="75000"/>
            </a:schemeClr>
          </a:solidFill>
        </p:spPr>
        <p:txBody>
          <a:bodyPr wrap="square">
            <a:spAutoFit/>
          </a:bodyPr>
          <a:lstStyle/>
          <a:p>
            <a:r>
              <a:rPr lang="de-DE" sz="1200" b="0" dirty="0">
                <a:solidFill>
                  <a:schemeClr val="bg1"/>
                </a:solidFill>
                <a:latin typeface="Arial" panose="020B0604020202020204" pitchFamily="34" charset="0"/>
                <a:cs typeface="Arial" panose="020B0604020202020204" pitchFamily="34" charset="0"/>
              </a:rPr>
              <a:t>„Lead by </a:t>
            </a:r>
            <a:r>
              <a:rPr lang="de-DE" sz="1200" b="0" dirty="0" err="1">
                <a:solidFill>
                  <a:schemeClr val="bg1"/>
                </a:solidFill>
                <a:latin typeface="Arial" panose="020B0604020202020204" pitchFamily="34" charset="0"/>
                <a:cs typeface="Arial" panose="020B0604020202020204" pitchFamily="34" charset="0"/>
              </a:rPr>
              <a:t>example</a:t>
            </a:r>
            <a:r>
              <a:rPr lang="de-DE" sz="1200" b="0" dirty="0">
                <a:solidFill>
                  <a:schemeClr val="bg1"/>
                </a:solidFill>
                <a:latin typeface="Arial" panose="020B0604020202020204" pitchFamily="34" charset="0"/>
                <a:cs typeface="Arial" panose="020B0604020202020204" pitchFamily="34" charset="0"/>
              </a:rPr>
              <a:t>“, and </a:t>
            </a:r>
            <a:r>
              <a:rPr lang="de-DE" sz="1200" b="0" dirty="0" err="1">
                <a:solidFill>
                  <a:schemeClr val="bg1"/>
                </a:solidFill>
                <a:latin typeface="Arial" panose="020B0604020202020204" pitchFamily="34" charset="0"/>
                <a:cs typeface="Arial" panose="020B0604020202020204" pitchFamily="34" charset="0"/>
              </a:rPr>
              <a:t>contribute</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to</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the</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creation</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of</a:t>
            </a:r>
            <a:r>
              <a:rPr lang="de-DE" sz="1200" b="0" dirty="0">
                <a:solidFill>
                  <a:schemeClr val="bg1"/>
                </a:solidFill>
                <a:latin typeface="Arial" panose="020B0604020202020204" pitchFamily="34" charset="0"/>
                <a:cs typeface="Arial" panose="020B0604020202020204" pitchFamily="34" charset="0"/>
              </a:rPr>
              <a:t> a „</a:t>
            </a:r>
            <a:r>
              <a:rPr lang="de-DE" sz="1200" b="0" dirty="0" err="1">
                <a:solidFill>
                  <a:schemeClr val="bg1"/>
                </a:solidFill>
                <a:latin typeface="Arial" panose="020B0604020202020204" pitchFamily="34" charset="0"/>
                <a:cs typeface="Arial" panose="020B0604020202020204" pitchFamily="34" charset="0"/>
              </a:rPr>
              <a:t>level</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playing</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field</a:t>
            </a:r>
            <a:r>
              <a:rPr lang="de-DE" sz="1200" b="0" dirty="0">
                <a:solidFill>
                  <a:schemeClr val="bg1"/>
                </a:solidFill>
                <a:latin typeface="Arial" panose="020B0604020202020204" pitchFamily="34" charset="0"/>
                <a:cs typeface="Arial" panose="020B0604020202020204" pitchFamily="34" charset="0"/>
              </a:rPr>
              <a:t>“ in </a:t>
            </a:r>
            <a:r>
              <a:rPr lang="de-DE" sz="1200" b="0" dirty="0" err="1">
                <a:solidFill>
                  <a:schemeClr val="bg1"/>
                </a:solidFill>
                <a:latin typeface="Arial" panose="020B0604020202020204" pitchFamily="34" charset="0"/>
                <a:cs typeface="Arial" panose="020B0604020202020204" pitchFamily="34" charset="0"/>
              </a:rPr>
              <a:t>the</a:t>
            </a:r>
            <a:r>
              <a:rPr lang="de-DE" sz="1200" b="0" dirty="0">
                <a:solidFill>
                  <a:schemeClr val="bg1"/>
                </a:solidFill>
                <a:latin typeface="Arial" panose="020B0604020202020204" pitchFamily="34" charset="0"/>
                <a:cs typeface="Arial" panose="020B0604020202020204" pitchFamily="34" charset="0"/>
              </a:rPr>
              <a:t> global </a:t>
            </a:r>
            <a:r>
              <a:rPr lang="de-DE" sz="1200" b="0" dirty="0" err="1">
                <a:solidFill>
                  <a:schemeClr val="bg1"/>
                </a:solidFill>
                <a:latin typeface="Arial" panose="020B0604020202020204" pitchFamily="34" charset="0"/>
                <a:cs typeface="Arial" panose="020B0604020202020204" pitchFamily="34" charset="0"/>
              </a:rPr>
              <a:t>resource</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sector</a:t>
            </a:r>
            <a:endParaRPr lang="de-DE" sz="1200" b="0" dirty="0">
              <a:solidFill>
                <a:schemeClr val="bg1"/>
              </a:solidFill>
              <a:latin typeface="Arial" panose="020B0604020202020204" pitchFamily="34" charset="0"/>
              <a:cs typeface="Arial" panose="020B0604020202020204" pitchFamily="34" charset="0"/>
            </a:endParaRPr>
          </a:p>
          <a:p>
            <a:r>
              <a:rPr lang="de-DE" sz="1200" b="0" dirty="0">
                <a:solidFill>
                  <a:schemeClr val="bg1"/>
                </a:solidFill>
                <a:latin typeface="Arial" panose="020B0604020202020204" pitchFamily="34" charset="0"/>
                <a:cs typeface="Arial" panose="020B0604020202020204" pitchFamily="34" charset="0"/>
                <a:sym typeface="Wingdings" panose="05000000000000000000" pitchFamily="2" charset="2"/>
              </a:rPr>
              <a:t> Innovative </a:t>
            </a:r>
            <a:r>
              <a:rPr lang="de-DE" sz="1200" b="0" dirty="0" err="1">
                <a:solidFill>
                  <a:schemeClr val="bg1"/>
                </a:solidFill>
                <a:latin typeface="Arial" panose="020B0604020202020204" pitchFamily="34" charset="0"/>
                <a:cs typeface="Arial" panose="020B0604020202020204" pitchFamily="34" charset="0"/>
                <a:sym typeface="Wingdings" panose="05000000000000000000" pitchFamily="2" charset="2"/>
              </a:rPr>
              <a:t>implementation</a:t>
            </a:r>
            <a:r>
              <a:rPr lang="de-DE" sz="1200" b="0" dirty="0">
                <a:solidFill>
                  <a:schemeClr val="bg1"/>
                </a:solidFill>
                <a:latin typeface="Arial" panose="020B0604020202020204" pitchFamily="34" charset="0"/>
                <a:cs typeface="Arial" panose="020B0604020202020204" pitchFamily="34" charset="0"/>
                <a:sym typeface="Wingdings" panose="05000000000000000000" pitchFamily="2" charset="2"/>
              </a:rPr>
              <a:t> and </a:t>
            </a:r>
            <a:r>
              <a:rPr lang="de-DE" sz="1200" b="0" dirty="0" err="1">
                <a:solidFill>
                  <a:schemeClr val="bg1"/>
                </a:solidFill>
                <a:latin typeface="Arial" panose="020B0604020202020204" pitchFamily="34" charset="0"/>
                <a:cs typeface="Arial" panose="020B0604020202020204" pitchFamily="34" charset="0"/>
                <a:sym typeface="Wingdings" panose="05000000000000000000" pitchFamily="2" charset="2"/>
              </a:rPr>
              <a:t>risk</a:t>
            </a:r>
            <a:r>
              <a:rPr lang="de-DE" sz="1200" b="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1200" b="0" dirty="0" err="1">
                <a:solidFill>
                  <a:schemeClr val="bg1"/>
                </a:solidFill>
                <a:latin typeface="Arial" panose="020B0604020202020204" pitchFamily="34" charset="0"/>
                <a:cs typeface="Arial" panose="020B0604020202020204" pitchFamily="34" charset="0"/>
                <a:sym typeface="Wingdings" panose="05000000000000000000" pitchFamily="2" charset="2"/>
              </a:rPr>
              <a:t>based</a:t>
            </a:r>
            <a:r>
              <a:rPr lang="de-DE" sz="1200" b="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1200" b="0" dirty="0" err="1">
                <a:solidFill>
                  <a:schemeClr val="bg1"/>
                </a:solidFill>
                <a:latin typeface="Arial" panose="020B0604020202020204" pitchFamily="34" charset="0"/>
                <a:cs typeface="Arial" panose="020B0604020202020204" pitchFamily="34" charset="0"/>
                <a:sym typeface="Wingdings" panose="05000000000000000000" pitchFamily="2" charset="2"/>
              </a:rPr>
              <a:t>quality</a:t>
            </a:r>
            <a:r>
              <a:rPr lang="de-DE" sz="1200" b="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1200" b="0" dirty="0" err="1">
                <a:solidFill>
                  <a:schemeClr val="bg1"/>
                </a:solidFill>
                <a:latin typeface="Arial" panose="020B0604020202020204" pitchFamily="34" charset="0"/>
                <a:cs typeface="Arial" panose="020B0604020202020204" pitchFamily="34" charset="0"/>
                <a:sym typeface="Wingdings" panose="05000000000000000000" pitchFamily="2" charset="2"/>
              </a:rPr>
              <a:t>assurance</a:t>
            </a:r>
            <a:endParaRPr lang="de-DE" sz="1200" b="0" dirty="0">
              <a:solidFill>
                <a:schemeClr val="bg1"/>
              </a:solidFill>
            </a:endParaRPr>
          </a:p>
        </p:txBody>
      </p:sp>
      <p:sp>
        <p:nvSpPr>
          <p:cNvPr id="13" name="Textfeld 12">
            <a:extLst>
              <a:ext uri="{FF2B5EF4-FFF2-40B4-BE49-F238E27FC236}">
                <a16:creationId xmlns:a16="http://schemas.microsoft.com/office/drawing/2014/main" id="{1C3D9CE8-2771-A301-DC35-790D609C5BE5}"/>
              </a:ext>
            </a:extLst>
          </p:cNvPr>
          <p:cNvSpPr txBox="1"/>
          <p:nvPr/>
        </p:nvSpPr>
        <p:spPr>
          <a:xfrm>
            <a:off x="4329273" y="1375818"/>
            <a:ext cx="3533453" cy="646331"/>
          </a:xfrm>
          <a:prstGeom prst="rect">
            <a:avLst/>
          </a:prstGeom>
          <a:solidFill>
            <a:schemeClr val="accent3">
              <a:lumMod val="60000"/>
              <a:lumOff val="40000"/>
            </a:schemeClr>
          </a:solidFill>
        </p:spPr>
        <p:txBody>
          <a:bodyPr wrap="square">
            <a:spAutoFit/>
          </a:bodyPr>
          <a:lstStyle/>
          <a:p>
            <a:pPr marL="0" lvl="1" indent="-3175"/>
            <a:r>
              <a:rPr lang="en-US" sz="1200" b="0" dirty="0">
                <a:solidFill>
                  <a:schemeClr val="bg1"/>
                </a:solidFill>
                <a:latin typeface="Arial" panose="020B0604020202020204" pitchFamily="34" charset="0"/>
                <a:cs typeface="Arial" panose="020B0604020202020204" pitchFamily="34" charset="0"/>
              </a:rPr>
              <a:t>Supporting the international agenda in the fight against corruption</a:t>
            </a:r>
          </a:p>
          <a:p>
            <a:pPr marL="0" lvl="1" indent="-3175"/>
            <a:r>
              <a:rPr lang="en-US" sz="1200" b="0" dirty="0">
                <a:solidFill>
                  <a:schemeClr val="bg1"/>
                </a:solidFill>
                <a:latin typeface="Arial" panose="020B0604020202020204" pitchFamily="34" charset="0"/>
                <a:cs typeface="Arial" panose="020B0604020202020204" pitchFamily="34" charset="0"/>
                <a:sym typeface="Wingdings" panose="05000000000000000000" pitchFamily="2" charset="2"/>
              </a:rPr>
              <a:t> Cooperation on equal terms</a:t>
            </a:r>
            <a:endParaRPr lang="en-US" sz="1200" b="0" dirty="0">
              <a:solidFill>
                <a:schemeClr val="bg1"/>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B171F76E-0FF5-F2BE-22EE-137BB4D08911}"/>
              </a:ext>
            </a:extLst>
          </p:cNvPr>
          <p:cNvSpPr txBox="1"/>
          <p:nvPr/>
        </p:nvSpPr>
        <p:spPr>
          <a:xfrm>
            <a:off x="4209765" y="5539112"/>
            <a:ext cx="4263027" cy="830997"/>
          </a:xfrm>
          <a:prstGeom prst="rect">
            <a:avLst/>
          </a:prstGeom>
          <a:solidFill>
            <a:schemeClr val="accent4"/>
          </a:solidFill>
        </p:spPr>
        <p:txBody>
          <a:bodyPr wrap="square">
            <a:spAutoFit/>
          </a:bodyPr>
          <a:lstStyle/>
          <a:p>
            <a:pPr marL="361950" lvl="1" indent="-3175"/>
            <a:r>
              <a:rPr lang="de-DE" sz="1200" b="0" dirty="0">
                <a:solidFill>
                  <a:schemeClr val="bg1"/>
                </a:solidFill>
                <a:latin typeface="Arial" panose="020B0604020202020204" pitchFamily="34" charset="0"/>
                <a:cs typeface="Arial" panose="020B0604020202020204" pitchFamily="34" charset="0"/>
              </a:rPr>
              <a:t> </a:t>
            </a:r>
            <a:r>
              <a:rPr lang="en-US" sz="1200" b="0" dirty="0">
                <a:solidFill>
                  <a:schemeClr val="bg1"/>
                </a:solidFill>
                <a:latin typeface="Arial" panose="020B0604020202020204" pitchFamily="34" charset="0"/>
                <a:cs typeface="Arial" panose="020B0604020202020204" pitchFamily="34" charset="0"/>
              </a:rPr>
              <a:t>Preparing German industries for international transparency requirements</a:t>
            </a:r>
          </a:p>
          <a:p>
            <a:pPr marL="361950" lvl="1" indent="-3175"/>
            <a:r>
              <a:rPr lang="en-US" sz="1200" b="0" dirty="0">
                <a:solidFill>
                  <a:schemeClr val="bg1"/>
                </a:solidFill>
                <a:latin typeface="Arial" panose="020B0604020202020204" pitchFamily="34" charset="0"/>
                <a:cs typeface="Arial" panose="020B0604020202020204" pitchFamily="34" charset="0"/>
                <a:sym typeface="Wingdings" panose="05000000000000000000" pitchFamily="2" charset="2"/>
              </a:rPr>
              <a:t> Direct alignment with public (civil society) needs through multi-stakeholder-process</a:t>
            </a:r>
            <a:endParaRPr lang="en-US" sz="1200" b="0" dirty="0">
              <a:solidFill>
                <a:schemeClr val="bg1"/>
              </a:solidFill>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E57EE027-9A04-4E8D-CA60-349C21439BD4}"/>
              </a:ext>
            </a:extLst>
          </p:cNvPr>
          <p:cNvSpPr txBox="1"/>
          <p:nvPr/>
        </p:nvSpPr>
        <p:spPr>
          <a:xfrm>
            <a:off x="415199" y="2657712"/>
            <a:ext cx="4278198" cy="646331"/>
          </a:xfrm>
          <a:prstGeom prst="rect">
            <a:avLst/>
          </a:prstGeom>
          <a:solidFill>
            <a:srgbClr val="F07A38"/>
          </a:solidFill>
        </p:spPr>
        <p:txBody>
          <a:bodyPr wrap="square">
            <a:spAutoFit/>
          </a:bodyPr>
          <a:lstStyle/>
          <a:p>
            <a:pPr marL="0" lvl="1" indent="-3175"/>
            <a:r>
              <a:rPr lang="de-DE" sz="1200" b="0" dirty="0">
                <a:solidFill>
                  <a:schemeClr val="bg1"/>
                </a:solidFill>
                <a:latin typeface="Arial" panose="020B0604020202020204" pitchFamily="34" charset="0"/>
                <a:cs typeface="Arial" panose="020B0604020202020204" pitchFamily="34" charset="0"/>
              </a:rPr>
              <a:t>Multi-</a:t>
            </a:r>
            <a:r>
              <a:rPr lang="de-DE" sz="1200" b="0" dirty="0" err="1">
                <a:solidFill>
                  <a:schemeClr val="bg1"/>
                </a:solidFill>
                <a:latin typeface="Arial" panose="020B0604020202020204" pitchFamily="34" charset="0"/>
                <a:cs typeface="Arial" panose="020B0604020202020204" pitchFamily="34" charset="0"/>
              </a:rPr>
              <a:t>stakeholder</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model</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as</a:t>
            </a:r>
            <a:r>
              <a:rPr lang="de-DE" sz="1200" b="0" dirty="0">
                <a:solidFill>
                  <a:schemeClr val="bg1"/>
                </a:solidFill>
                <a:latin typeface="Arial" panose="020B0604020202020204" pitchFamily="34" charset="0"/>
                <a:cs typeface="Arial" panose="020B0604020202020204" pitchFamily="34" charset="0"/>
              </a:rPr>
              <a:t> an innovative </a:t>
            </a:r>
            <a:r>
              <a:rPr lang="de-DE" sz="1200" b="0" dirty="0" err="1">
                <a:solidFill>
                  <a:schemeClr val="bg1"/>
                </a:solidFill>
                <a:latin typeface="Arial" panose="020B0604020202020204" pitchFamily="34" charset="0"/>
                <a:cs typeface="Arial" panose="020B0604020202020204" pitchFamily="34" charset="0"/>
              </a:rPr>
              <a:t>forum</a:t>
            </a:r>
            <a:r>
              <a:rPr lang="de-DE" sz="1200" b="0" dirty="0">
                <a:solidFill>
                  <a:schemeClr val="bg1"/>
                </a:solidFill>
                <a:latin typeface="Arial" panose="020B0604020202020204" pitchFamily="34" charset="0"/>
                <a:cs typeface="Arial" panose="020B0604020202020204" pitchFamily="34" charset="0"/>
              </a:rPr>
              <a:t> and a </a:t>
            </a:r>
            <a:r>
              <a:rPr lang="de-DE" sz="1200" b="0" dirty="0" err="1">
                <a:solidFill>
                  <a:schemeClr val="bg1"/>
                </a:solidFill>
                <a:latin typeface="Arial" panose="020B0604020202020204" pitchFamily="34" charset="0"/>
                <a:cs typeface="Arial" panose="020B0604020202020204" pitchFamily="34" charset="0"/>
              </a:rPr>
              <a:t>pioneer</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for</a:t>
            </a:r>
            <a:r>
              <a:rPr lang="de-DE" sz="1200" b="0" dirty="0">
                <a:solidFill>
                  <a:schemeClr val="bg1"/>
                </a:solidFill>
                <a:latin typeface="Arial" panose="020B0604020202020204" pitchFamily="34" charset="0"/>
                <a:cs typeface="Arial" panose="020B0604020202020204" pitchFamily="34" charset="0"/>
              </a:rPr>
              <a:t> </a:t>
            </a:r>
            <a:r>
              <a:rPr lang="de-DE" sz="1200" b="0" dirty="0" err="1">
                <a:solidFill>
                  <a:schemeClr val="bg1"/>
                </a:solidFill>
                <a:latin typeface="Arial" panose="020B0604020202020204" pitchFamily="34" charset="0"/>
                <a:cs typeface="Arial" panose="020B0604020202020204" pitchFamily="34" charset="0"/>
              </a:rPr>
              <a:t>dialogue</a:t>
            </a:r>
            <a:r>
              <a:rPr lang="de-DE" sz="1200" b="0" dirty="0">
                <a:solidFill>
                  <a:schemeClr val="bg1"/>
                </a:solidFill>
                <a:latin typeface="Arial" panose="020B0604020202020204" pitchFamily="34" charset="0"/>
                <a:cs typeface="Arial" panose="020B0604020202020204" pitchFamily="34" charset="0"/>
              </a:rPr>
              <a:t> </a:t>
            </a:r>
          </a:p>
          <a:p>
            <a:pPr marL="0" lvl="1" indent="-3175"/>
            <a:r>
              <a:rPr lang="de-DE" sz="1200" b="0" dirty="0">
                <a:solidFill>
                  <a:schemeClr val="bg1"/>
                </a:solidFill>
                <a:latin typeface="Arial" panose="020B0604020202020204" pitchFamily="34" charset="0"/>
                <a:cs typeface="Arial" panose="020B0604020202020204" pitchFamily="34" charset="0"/>
                <a:sym typeface="Wingdings" panose="05000000000000000000" pitchFamily="2" charset="2"/>
              </a:rPr>
              <a:t> Trilateral network </a:t>
            </a:r>
            <a:r>
              <a:rPr lang="de-DE" sz="1200" b="0" dirty="0" err="1">
                <a:solidFill>
                  <a:schemeClr val="bg1"/>
                </a:solidFill>
                <a:latin typeface="Arial" panose="020B0604020202020204" pitchFamily="34" charset="0"/>
                <a:cs typeface="Arial" panose="020B0604020202020204" pitchFamily="34" charset="0"/>
                <a:sym typeface="Wingdings" panose="05000000000000000000" pitchFamily="2" charset="2"/>
              </a:rPr>
              <a:t>useful</a:t>
            </a:r>
            <a:r>
              <a:rPr lang="de-DE" sz="1200" b="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1200" b="0" dirty="0" err="1">
                <a:solidFill>
                  <a:schemeClr val="bg1"/>
                </a:solidFill>
                <a:latin typeface="Arial" panose="020B0604020202020204" pitchFamily="34" charset="0"/>
                <a:cs typeface="Arial" panose="020B0604020202020204" pitchFamily="34" charset="0"/>
                <a:sym typeface="Wingdings" panose="05000000000000000000" pitchFamily="2" charset="2"/>
              </a:rPr>
              <a:t>even</a:t>
            </a:r>
            <a:r>
              <a:rPr lang="de-DE" sz="1200" b="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de-DE" sz="1200" b="0" dirty="0" err="1">
                <a:solidFill>
                  <a:schemeClr val="bg1"/>
                </a:solidFill>
                <a:latin typeface="Arial" panose="020B0604020202020204" pitchFamily="34" charset="0"/>
                <a:cs typeface="Arial" panose="020B0604020202020204" pitchFamily="34" charset="0"/>
                <a:sym typeface="Wingdings" panose="05000000000000000000" pitchFamily="2" charset="2"/>
              </a:rPr>
              <a:t>beyond</a:t>
            </a:r>
            <a:r>
              <a:rPr lang="de-DE" sz="1200" b="0" dirty="0">
                <a:solidFill>
                  <a:schemeClr val="bg1"/>
                </a:solidFill>
                <a:latin typeface="Arial" panose="020B0604020202020204" pitchFamily="34" charset="0"/>
                <a:cs typeface="Arial" panose="020B0604020202020204" pitchFamily="34" charset="0"/>
                <a:sym typeface="Wingdings" panose="05000000000000000000" pitchFamily="2" charset="2"/>
              </a:rPr>
              <a:t> D-EITI</a:t>
            </a:r>
            <a:endParaRPr lang="de-DE" sz="1200" b="0" dirty="0">
              <a:solidFill>
                <a:schemeClr val="bg1"/>
              </a:solidFill>
              <a:latin typeface="Arial" panose="020B0604020202020204" pitchFamily="34" charset="0"/>
              <a:cs typeface="Arial" panose="020B0604020202020204" pitchFamily="34" charset="0"/>
            </a:endParaRPr>
          </a:p>
        </p:txBody>
      </p:sp>
      <p:sp>
        <p:nvSpPr>
          <p:cNvPr id="26" name="Textfeld 25">
            <a:extLst>
              <a:ext uri="{FF2B5EF4-FFF2-40B4-BE49-F238E27FC236}">
                <a16:creationId xmlns:a16="http://schemas.microsoft.com/office/drawing/2014/main" id="{782CEAB5-8269-DD17-439D-D803E440F94F}"/>
              </a:ext>
            </a:extLst>
          </p:cNvPr>
          <p:cNvSpPr txBox="1"/>
          <p:nvPr/>
        </p:nvSpPr>
        <p:spPr>
          <a:xfrm>
            <a:off x="825229" y="3974043"/>
            <a:ext cx="4004845" cy="646331"/>
          </a:xfrm>
          <a:prstGeom prst="rect">
            <a:avLst/>
          </a:prstGeom>
          <a:solidFill>
            <a:srgbClr val="FFC000"/>
          </a:solidFill>
        </p:spPr>
        <p:txBody>
          <a:bodyPr wrap="square">
            <a:spAutoFit/>
          </a:bodyPr>
          <a:lstStyle/>
          <a:p>
            <a:pPr marL="0" lvl="1" indent="-3175"/>
            <a:r>
              <a:rPr lang="en-US" sz="1200" b="0" dirty="0">
                <a:solidFill>
                  <a:schemeClr val="bg1"/>
                </a:solidFill>
                <a:latin typeface="Arial" panose="020B0604020202020204" pitchFamily="34" charset="0"/>
                <a:cs typeface="Arial" panose="020B0604020202020204" pitchFamily="34" charset="0"/>
              </a:rPr>
              <a:t>Implementing the principles of open data </a:t>
            </a:r>
          </a:p>
          <a:p>
            <a:pPr marL="0" lvl="1" indent="-3175"/>
            <a:r>
              <a:rPr lang="en-US" sz="1200" b="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1200" b="0" dirty="0">
                <a:solidFill>
                  <a:schemeClr val="bg1"/>
                </a:solidFill>
                <a:latin typeface="Arial" panose="020B0604020202020204" pitchFamily="34" charset="0"/>
                <a:cs typeface="Arial" panose="020B0604020202020204" pitchFamily="34" charset="0"/>
              </a:rPr>
              <a:t>improving affiliation with citizens, service quality and innovation in the public administration</a:t>
            </a:r>
          </a:p>
        </p:txBody>
      </p:sp>
      <p:sp>
        <p:nvSpPr>
          <p:cNvPr id="31" name="Ellipse 30">
            <a:extLst>
              <a:ext uri="{FF2B5EF4-FFF2-40B4-BE49-F238E27FC236}">
                <a16:creationId xmlns:a16="http://schemas.microsoft.com/office/drawing/2014/main" id="{B2DB4B80-E389-279F-BADE-2EA6B70CC524}"/>
              </a:ext>
            </a:extLst>
          </p:cNvPr>
          <p:cNvSpPr/>
          <p:nvPr/>
        </p:nvSpPr>
        <p:spPr bwMode="auto">
          <a:xfrm>
            <a:off x="5414375" y="2834071"/>
            <a:ext cx="1582512" cy="1615586"/>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de-DE" sz="1650">
              <a:ln>
                <a:solidFill>
                  <a:schemeClr val="accent2"/>
                </a:solidFill>
              </a:ln>
              <a:solidFill>
                <a:schemeClr val="bg1"/>
              </a:solidFill>
            </a:endParaRPr>
          </a:p>
        </p:txBody>
      </p:sp>
      <p:pic>
        <p:nvPicPr>
          <p:cNvPr id="35" name="Grafik 34" descr="Lichter an mit einfarbiger Füllung">
            <a:extLst>
              <a:ext uri="{FF2B5EF4-FFF2-40B4-BE49-F238E27FC236}">
                <a16:creationId xmlns:a16="http://schemas.microsoft.com/office/drawing/2014/main" id="{FE53C399-68A4-16DC-E6D2-F3F79329D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11809" y="3255967"/>
            <a:ext cx="856296" cy="856296"/>
          </a:xfrm>
          <a:prstGeom prst="rect">
            <a:avLst/>
          </a:prstGeom>
        </p:spPr>
      </p:pic>
      <p:sp>
        <p:nvSpPr>
          <p:cNvPr id="2" name="Datumsplatzhalter 3">
            <a:extLst>
              <a:ext uri="{FF2B5EF4-FFF2-40B4-BE49-F238E27FC236}">
                <a16:creationId xmlns:a16="http://schemas.microsoft.com/office/drawing/2014/main" id="{2C503F91-808A-4CF7-E315-9A58B22A5721}"/>
              </a:ext>
            </a:extLst>
          </p:cNvPr>
          <p:cNvSpPr txBox="1">
            <a:spLocks/>
          </p:cNvSpPr>
          <p:nvPr/>
        </p:nvSpPr>
        <p:spPr>
          <a:xfrm>
            <a:off x="6555378" y="6518126"/>
            <a:ext cx="2283822" cy="246062"/>
          </a:xfrm>
          <a:prstGeom prst="rect">
            <a:avLst/>
          </a:prstGeom>
          <a:solidFill>
            <a:schemeClr val="bg1"/>
          </a:solidFill>
        </p:spPr>
        <p:txBody>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de-DE"/>
              <a:t> </a:t>
            </a:r>
          </a:p>
        </p:txBody>
      </p:sp>
    </p:spTree>
    <p:extLst>
      <p:ext uri="{BB962C8B-B14F-4D97-AF65-F5344CB8AC3E}">
        <p14:creationId xmlns:p14="http://schemas.microsoft.com/office/powerpoint/2010/main" val="210700500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1376" y="1143063"/>
            <a:ext cx="10513483" cy="554813"/>
          </a:xfrm>
        </p:spPr>
        <p:txBody>
          <a:bodyPr/>
          <a:lstStyle/>
          <a:p>
            <a:r>
              <a:rPr lang="en-US" b="1" dirty="0">
                <a:latin typeface="Franklin Gothic Demi" panose="020B0703020102020204" pitchFamily="34" charset="0"/>
              </a:rPr>
              <a:t>Who is implementing the EITI in Germany?</a:t>
            </a:r>
            <a:endParaRPr lang="de-DE" b="1" dirty="0">
              <a:latin typeface="Franklin Gothic Demi" panose="020B0703020102020204" pitchFamily="34" charset="0"/>
            </a:endParaRPr>
          </a:p>
        </p:txBody>
      </p:sp>
      <p:sp>
        <p:nvSpPr>
          <p:cNvPr id="5" name="Inhaltsplatzhalter 4"/>
          <p:cNvSpPr>
            <a:spLocks noGrp="1"/>
          </p:cNvSpPr>
          <p:nvPr>
            <p:ph idx="1"/>
          </p:nvPr>
        </p:nvSpPr>
        <p:spPr>
          <a:xfrm>
            <a:off x="6096000" y="2853843"/>
            <a:ext cx="4127291" cy="2197842"/>
          </a:xfrm>
        </p:spPr>
        <p:txBody>
          <a:bodyPr/>
          <a:lstStyle/>
          <a:p>
            <a:pPr marL="0" indent="0">
              <a:buNone/>
            </a:pPr>
            <a:r>
              <a:rPr lang="en-US" dirty="0">
                <a:solidFill>
                  <a:schemeClr val="accent2"/>
                </a:solidFill>
              </a:rPr>
              <a:t>A national </a:t>
            </a:r>
            <a:r>
              <a:rPr lang="en-US" b="1" dirty="0">
                <a:solidFill>
                  <a:schemeClr val="accent2"/>
                </a:solidFill>
              </a:rPr>
              <a:t>Multi-Stakeholder Group (MSG)</a:t>
            </a:r>
            <a:r>
              <a:rPr lang="en-US" dirty="0">
                <a:solidFill>
                  <a:schemeClr val="accent2"/>
                </a:solidFill>
              </a:rPr>
              <a:t> consisting of representatives from government, private sector and civil society decides on the shaping of the EITI process.</a:t>
            </a:r>
          </a:p>
        </p:txBody>
      </p:sp>
      <p:pic>
        <p:nvPicPr>
          <p:cNvPr id="6" name="Picture 2" descr="C:\Users\steinh_die\Desktop\eiti-triang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995" y="2381597"/>
            <a:ext cx="3894900" cy="267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2390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3154" y="656578"/>
            <a:ext cx="10513483" cy="716093"/>
          </a:xfrm>
        </p:spPr>
        <p:txBody>
          <a:bodyPr/>
          <a:lstStyle/>
          <a:p>
            <a:pPr defTabSz="457200"/>
            <a:r>
              <a:rPr lang="en-US" sz="2800" b="1" kern="1200" dirty="0">
                <a:latin typeface="Franklin Gothic Demi" panose="020B0703020102020204" pitchFamily="34" charset="0"/>
              </a:rPr>
              <a:t>The German MSG</a:t>
            </a:r>
          </a:p>
        </p:txBody>
      </p:sp>
      <p:grpSp>
        <p:nvGrpSpPr>
          <p:cNvPr id="7" name="Gruppieren 6"/>
          <p:cNvGrpSpPr/>
          <p:nvPr/>
        </p:nvGrpSpPr>
        <p:grpSpPr>
          <a:xfrm>
            <a:off x="317033" y="2214708"/>
            <a:ext cx="2735165" cy="3463053"/>
            <a:chOff x="123545" y="2377088"/>
            <a:chExt cx="2150836" cy="3059902"/>
          </a:xfrm>
        </p:grpSpPr>
        <p:pic>
          <p:nvPicPr>
            <p:cNvPr id="23" name="Grafik 22" descr="zur Startseite"/>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9206" y="2377088"/>
              <a:ext cx="1224000" cy="576000"/>
            </a:xfrm>
            <a:prstGeom prst="rect">
              <a:avLst/>
            </a:prstGeom>
            <a:noFill/>
            <a:ln>
              <a:noFill/>
            </a:ln>
          </p:spPr>
        </p:pic>
        <p:pic>
          <p:nvPicPr>
            <p:cNvPr id="27" name="Grafik 26" descr="http://marokko.ahk.de/typo3temp/pics/c2172bda43.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9420" y="2807992"/>
              <a:ext cx="724961" cy="453166"/>
            </a:xfrm>
            <a:prstGeom prst="rect">
              <a:avLst/>
            </a:prstGeom>
            <a:noFill/>
            <a:ln>
              <a:noFill/>
            </a:ln>
          </p:spPr>
        </p:pic>
        <p:pic>
          <p:nvPicPr>
            <p:cNvPr id="28" name="Grafik 27" descr=" "/>
            <p:cNvPicPr/>
            <p:nvPr/>
          </p:nvPicPr>
          <p:blipFill rotWithShape="1">
            <a:blip r:embed="rId4" cstate="screen">
              <a:extLst>
                <a:ext uri="{28A0092B-C50C-407E-A947-70E740481C1C}">
                  <a14:useLocalDpi xmlns:a14="http://schemas.microsoft.com/office/drawing/2010/main"/>
                </a:ext>
              </a:extLst>
            </a:blip>
            <a:srcRect/>
            <a:stretch/>
          </p:blipFill>
          <p:spPr bwMode="auto">
            <a:xfrm>
              <a:off x="123545" y="4446510"/>
              <a:ext cx="1037294" cy="450865"/>
            </a:xfrm>
            <a:prstGeom prst="rect">
              <a:avLst/>
            </a:prstGeom>
            <a:noFill/>
            <a:ln>
              <a:noFill/>
            </a:ln>
          </p:spPr>
        </p:pic>
        <p:pic>
          <p:nvPicPr>
            <p:cNvPr id="29" name="Grafik 28"/>
            <p:cNvPicPr/>
            <p:nvPr/>
          </p:nvPicPr>
          <p:blipFill>
            <a:blip r:embed="rId5">
              <a:extLst>
                <a:ext uri="{28A0092B-C50C-407E-A947-70E740481C1C}">
                  <a14:useLocalDpi xmlns:a14="http://schemas.microsoft.com/office/drawing/2010/main"/>
                </a:ext>
              </a:extLst>
            </a:blip>
            <a:stretch>
              <a:fillRect/>
            </a:stretch>
          </p:blipFill>
          <p:spPr>
            <a:xfrm>
              <a:off x="239442" y="3086827"/>
              <a:ext cx="972000" cy="504000"/>
            </a:xfrm>
            <a:prstGeom prst="rect">
              <a:avLst/>
            </a:prstGeom>
          </p:spPr>
        </p:pic>
        <p:pic>
          <p:nvPicPr>
            <p:cNvPr id="205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8547" y="5083975"/>
              <a:ext cx="1227888" cy="35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 name="Gruppieren 38">
            <a:extLst>
              <a:ext uri="{FF2B5EF4-FFF2-40B4-BE49-F238E27FC236}">
                <a16:creationId xmlns:a16="http://schemas.microsoft.com/office/drawing/2014/main" id="{0F29DD80-14CC-40CF-840A-17DE587407C0}"/>
              </a:ext>
            </a:extLst>
          </p:cNvPr>
          <p:cNvGrpSpPr/>
          <p:nvPr/>
        </p:nvGrpSpPr>
        <p:grpSpPr>
          <a:xfrm>
            <a:off x="8390902" y="2700860"/>
            <a:ext cx="3258801" cy="2583771"/>
            <a:chOff x="-186654" y="111159"/>
            <a:chExt cx="3039648" cy="2181403"/>
          </a:xfrm>
        </p:grpSpPr>
        <p:pic>
          <p:nvPicPr>
            <p:cNvPr id="40" name="Grafik 39" descr="Forum Umwelt &amp; Entwicklung">
              <a:extLst>
                <a:ext uri="{FF2B5EF4-FFF2-40B4-BE49-F238E27FC236}">
                  <a16:creationId xmlns:a16="http://schemas.microsoft.com/office/drawing/2014/main" id="{495C4211-6731-4E3A-B19F-52ACB5777769}"/>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49034" y="401027"/>
              <a:ext cx="1203960" cy="609600"/>
            </a:xfrm>
            <a:prstGeom prst="rect">
              <a:avLst/>
            </a:prstGeom>
            <a:noFill/>
            <a:ln>
              <a:noFill/>
            </a:ln>
          </p:spPr>
        </p:pic>
        <p:pic>
          <p:nvPicPr>
            <p:cNvPr id="41" name="Grafik 40" descr="FÖS_Redesign_Logo">
              <a:extLst>
                <a:ext uri="{FF2B5EF4-FFF2-40B4-BE49-F238E27FC236}">
                  <a16:creationId xmlns:a16="http://schemas.microsoft.com/office/drawing/2014/main" id="{7FDB63D1-C301-4AAA-9844-6742F19308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098" y="111159"/>
              <a:ext cx="1419225" cy="329565"/>
            </a:xfrm>
            <a:prstGeom prst="rect">
              <a:avLst/>
            </a:prstGeom>
            <a:noFill/>
          </p:spPr>
        </p:pic>
        <p:pic>
          <p:nvPicPr>
            <p:cNvPr id="45" name="Grafik 44">
              <a:extLst>
                <a:ext uri="{FF2B5EF4-FFF2-40B4-BE49-F238E27FC236}">
                  <a16:creationId xmlns:a16="http://schemas.microsoft.com/office/drawing/2014/main" id="{D29393A1-598A-4AD4-BC90-B995D7E00F5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654" y="1846157"/>
              <a:ext cx="1885950" cy="446405"/>
            </a:xfrm>
            <a:prstGeom prst="rect">
              <a:avLst/>
            </a:prstGeom>
            <a:noFill/>
            <a:ln>
              <a:noFill/>
            </a:ln>
          </p:spPr>
        </p:pic>
      </p:grpSp>
      <p:pic>
        <p:nvPicPr>
          <p:cNvPr id="35" name="Grafik 34">
            <a:extLst>
              <a:ext uri="{FF2B5EF4-FFF2-40B4-BE49-F238E27FC236}">
                <a16:creationId xmlns:a16="http://schemas.microsoft.com/office/drawing/2014/main" id="{E1591D44-B5BF-4DA8-8E9B-434676DED0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5755" y="4898942"/>
            <a:ext cx="1624436" cy="454842"/>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4095CF7C-E159-4CBB-B2A5-6AAB316781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4079" y="2558276"/>
            <a:ext cx="1134144" cy="584940"/>
          </a:xfrm>
          <a:prstGeom prst="rect">
            <a:avLst/>
          </a:prstGeom>
        </p:spPr>
      </p:pic>
      <p:pic>
        <p:nvPicPr>
          <p:cNvPr id="11" name="Grafik 10">
            <a:extLst>
              <a:ext uri="{FF2B5EF4-FFF2-40B4-BE49-F238E27FC236}">
                <a16:creationId xmlns:a16="http://schemas.microsoft.com/office/drawing/2014/main" id="{232F5453-8570-45EA-8F4F-FFD2523FBB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69812" y="4934707"/>
            <a:ext cx="1524213" cy="743054"/>
          </a:xfrm>
          <a:prstGeom prst="rect">
            <a:avLst/>
          </a:prstGeom>
        </p:spPr>
      </p:pic>
      <p:pic>
        <p:nvPicPr>
          <p:cNvPr id="10" name="Grafik 9">
            <a:extLst>
              <a:ext uri="{FF2B5EF4-FFF2-40B4-BE49-F238E27FC236}">
                <a16:creationId xmlns:a16="http://schemas.microsoft.com/office/drawing/2014/main" id="{BC505233-DF98-4E10-808B-17F98A9D35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2481" y="3857499"/>
            <a:ext cx="1247949" cy="676369"/>
          </a:xfrm>
          <a:prstGeom prst="rect">
            <a:avLst/>
          </a:prstGeom>
        </p:spPr>
      </p:pic>
      <p:pic>
        <p:nvPicPr>
          <p:cNvPr id="12" name="Grafik 11" descr="Ein Bild, das Text, Schrift, Grafiken, Logo enthält.&#10;&#10;Automatisch generierte Beschreibung">
            <a:extLst>
              <a:ext uri="{FF2B5EF4-FFF2-40B4-BE49-F238E27FC236}">
                <a16:creationId xmlns:a16="http://schemas.microsoft.com/office/drawing/2014/main" id="{61FAFD72-54DE-39A6-A37E-BC556B0A807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45892" y="3767462"/>
            <a:ext cx="1772404" cy="509135"/>
          </a:xfrm>
          <a:prstGeom prst="rect">
            <a:avLst/>
          </a:prstGeom>
        </p:spPr>
      </p:pic>
      <p:pic>
        <p:nvPicPr>
          <p:cNvPr id="15" name="Grafik 14">
            <a:extLst>
              <a:ext uri="{FF2B5EF4-FFF2-40B4-BE49-F238E27FC236}">
                <a16:creationId xmlns:a16="http://schemas.microsoft.com/office/drawing/2014/main" id="{3A003AF6-CA40-2E3F-D72A-AD33226FC7B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04138" y="3174379"/>
            <a:ext cx="1556531" cy="1100842"/>
          </a:xfrm>
          <a:prstGeom prst="rect">
            <a:avLst/>
          </a:prstGeom>
        </p:spPr>
      </p:pic>
      <p:pic>
        <p:nvPicPr>
          <p:cNvPr id="17" name="Grafik 16">
            <a:extLst>
              <a:ext uri="{FF2B5EF4-FFF2-40B4-BE49-F238E27FC236}">
                <a16:creationId xmlns:a16="http://schemas.microsoft.com/office/drawing/2014/main" id="{7CE3E540-829D-02EC-723B-2A47E895DF3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21705" y="4275221"/>
            <a:ext cx="1011519" cy="720502"/>
          </a:xfrm>
          <a:prstGeom prst="rect">
            <a:avLst/>
          </a:prstGeom>
        </p:spPr>
      </p:pic>
      <p:sp>
        <p:nvSpPr>
          <p:cNvPr id="18" name="Titel 1">
            <a:extLst>
              <a:ext uri="{FF2B5EF4-FFF2-40B4-BE49-F238E27FC236}">
                <a16:creationId xmlns:a16="http://schemas.microsoft.com/office/drawing/2014/main" id="{0A42A08B-FF6C-1801-9F1A-819B170AA350}"/>
              </a:ext>
            </a:extLst>
          </p:cNvPr>
          <p:cNvSpPr txBox="1">
            <a:spLocks/>
          </p:cNvSpPr>
          <p:nvPr/>
        </p:nvSpPr>
        <p:spPr>
          <a:xfrm>
            <a:off x="1325755" y="1600349"/>
            <a:ext cx="1710818" cy="397802"/>
          </a:xfrm>
          <a:prstGeom prst="rect">
            <a:avLst/>
          </a:prstGeom>
        </p:spPr>
        <p:style>
          <a:lnRef idx="3">
            <a:schemeClr val="lt1"/>
          </a:lnRef>
          <a:fillRef idx="1">
            <a:schemeClr val="accent6"/>
          </a:fillRef>
          <a:effectRef idx="1">
            <a:schemeClr val="accent6"/>
          </a:effectRef>
          <a:fontRef idx="minor">
            <a:schemeClr val="lt1"/>
          </a:fontRef>
        </p:style>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1800" b="1" kern="0" dirty="0">
                <a:solidFill>
                  <a:schemeClr val="bg1"/>
                </a:solidFill>
              </a:rPr>
              <a:t>Companies</a:t>
            </a:r>
          </a:p>
        </p:txBody>
      </p:sp>
      <p:sp>
        <p:nvSpPr>
          <p:cNvPr id="19" name="Titel 1">
            <a:extLst>
              <a:ext uri="{FF2B5EF4-FFF2-40B4-BE49-F238E27FC236}">
                <a16:creationId xmlns:a16="http://schemas.microsoft.com/office/drawing/2014/main" id="{A4FC3022-EC43-168C-47FA-D24331DC2E9D}"/>
              </a:ext>
            </a:extLst>
          </p:cNvPr>
          <p:cNvSpPr txBox="1">
            <a:spLocks/>
          </p:cNvSpPr>
          <p:nvPr/>
        </p:nvSpPr>
        <p:spPr>
          <a:xfrm>
            <a:off x="5111111" y="1556085"/>
            <a:ext cx="1750905" cy="448254"/>
          </a:xfrm>
          <a:prstGeom prst="rect">
            <a:avLst/>
          </a:prstGeom>
        </p:spPr>
        <p:style>
          <a:lnRef idx="3">
            <a:schemeClr val="lt1"/>
          </a:lnRef>
          <a:fillRef idx="1">
            <a:schemeClr val="accent6"/>
          </a:fillRef>
          <a:effectRef idx="1">
            <a:schemeClr val="accent6"/>
          </a:effectRef>
          <a:fontRef idx="minor">
            <a:schemeClr val="lt1"/>
          </a:fontRef>
        </p:style>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1800" b="1" kern="0" dirty="0">
                <a:solidFill>
                  <a:schemeClr val="bg1"/>
                </a:solidFill>
              </a:rPr>
              <a:t>Governments</a:t>
            </a:r>
          </a:p>
        </p:txBody>
      </p:sp>
      <p:sp>
        <p:nvSpPr>
          <p:cNvPr id="21" name="Titel 1">
            <a:extLst>
              <a:ext uri="{FF2B5EF4-FFF2-40B4-BE49-F238E27FC236}">
                <a16:creationId xmlns:a16="http://schemas.microsoft.com/office/drawing/2014/main" id="{8CF905FF-643A-278D-F6F3-2A31FD642992}"/>
              </a:ext>
            </a:extLst>
          </p:cNvPr>
          <p:cNvSpPr txBox="1">
            <a:spLocks/>
          </p:cNvSpPr>
          <p:nvPr/>
        </p:nvSpPr>
        <p:spPr>
          <a:xfrm>
            <a:off x="8936554" y="1613983"/>
            <a:ext cx="2167498" cy="390356"/>
          </a:xfrm>
          <a:prstGeom prst="rect">
            <a:avLst/>
          </a:prstGeom>
        </p:spPr>
        <p:style>
          <a:lnRef idx="3">
            <a:schemeClr val="lt1"/>
          </a:lnRef>
          <a:fillRef idx="1">
            <a:schemeClr val="accent6"/>
          </a:fillRef>
          <a:effectRef idx="1">
            <a:schemeClr val="accent6"/>
          </a:effectRef>
          <a:fontRef idx="minor">
            <a:schemeClr val="lt1"/>
          </a:fontRef>
        </p:style>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1800" b="1" kern="0" dirty="0" err="1">
                <a:solidFill>
                  <a:schemeClr val="bg1"/>
                </a:solidFill>
              </a:rPr>
              <a:t>Civil</a:t>
            </a:r>
            <a:r>
              <a:rPr lang="de-DE" sz="1800" b="1" kern="0" dirty="0">
                <a:solidFill>
                  <a:schemeClr val="bg1"/>
                </a:solidFill>
              </a:rPr>
              <a:t> Society</a:t>
            </a:r>
          </a:p>
        </p:txBody>
      </p:sp>
      <p:pic>
        <p:nvPicPr>
          <p:cNvPr id="3" name="Bild 1" descr="MW-Logo_358x358">
            <a:extLst>
              <a:ext uri="{FF2B5EF4-FFF2-40B4-BE49-F238E27FC236}">
                <a16:creationId xmlns:a16="http://schemas.microsoft.com/office/drawing/2014/main" id="{689B440A-E3A4-E031-1C2A-6F2A5C744B68}"/>
              </a:ext>
            </a:extLst>
          </p:cNvPr>
          <p:cNvPicPr>
            <a:picLocks noChangeAspect="1"/>
          </p:cNvPicPr>
          <p:nvPr/>
        </p:nvPicPr>
        <p:blipFill rotWithShape="1">
          <a:blip r:embed="rId17">
            <a:extLst>
              <a:ext uri="{28A0092B-C50C-407E-A947-70E740481C1C}">
                <a14:useLocalDpi xmlns:a14="http://schemas.microsoft.com/office/drawing/2010/main" val="0"/>
              </a:ext>
            </a:extLst>
          </a:blip>
          <a:srcRect l="11324" t="23877" r="10829" b="38545"/>
          <a:stretch/>
        </p:blipFill>
        <p:spPr bwMode="auto">
          <a:xfrm>
            <a:off x="6151334" y="5855545"/>
            <a:ext cx="1237539" cy="594001"/>
          </a:xfrm>
          <a:prstGeom prst="rect">
            <a:avLst/>
          </a:prstGeom>
          <a:noFill/>
          <a:ln>
            <a:noFill/>
          </a:ln>
          <a:extLst>
            <a:ext uri="{53640926-AAD7-44D8-BBD7-CCE9431645EC}">
              <a14:shadowObscured xmlns:a14="http://schemas.microsoft.com/office/drawing/2010/main"/>
            </a:ext>
          </a:extLst>
        </p:spPr>
      </p:pic>
      <p:pic>
        <p:nvPicPr>
          <p:cNvPr id="22" name="Grafik 21" descr="Ein Bild, das Text, Schrift, Grafiken, Screenshot enthält.&#10;&#10;KI-generierte Inhalte können fehlerhaft sein.">
            <a:extLst>
              <a:ext uri="{FF2B5EF4-FFF2-40B4-BE49-F238E27FC236}">
                <a16:creationId xmlns:a16="http://schemas.microsoft.com/office/drawing/2014/main" id="{20D35BBD-CA92-1A9D-D51D-65311D28CB1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60483" y="4363755"/>
            <a:ext cx="1624436" cy="743054"/>
          </a:xfrm>
          <a:prstGeom prst="rect">
            <a:avLst/>
          </a:prstGeom>
        </p:spPr>
      </p:pic>
      <p:pic>
        <p:nvPicPr>
          <p:cNvPr id="25" name="Grafik 24" descr="Ein Bild, das Text, Schrift, Grafiken, Grafikdesign enthält.&#10;&#10;KI-generierte Inhalte können fehlerhaft sein.">
            <a:extLst>
              <a:ext uri="{FF2B5EF4-FFF2-40B4-BE49-F238E27FC236}">
                <a16:creationId xmlns:a16="http://schemas.microsoft.com/office/drawing/2014/main" id="{702C4E14-A9D3-7E64-9A7D-6D5ACE7ADD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03032" y="2726268"/>
            <a:ext cx="1134144" cy="583377"/>
          </a:xfrm>
          <a:prstGeom prst="rect">
            <a:avLst/>
          </a:prstGeom>
        </p:spPr>
      </p:pic>
      <p:pic>
        <p:nvPicPr>
          <p:cNvPr id="31" name="Grafik 30">
            <a:extLst>
              <a:ext uri="{FF2B5EF4-FFF2-40B4-BE49-F238E27FC236}">
                <a16:creationId xmlns:a16="http://schemas.microsoft.com/office/drawing/2014/main" id="{3E2F96B9-1802-BBD2-7AD1-49BC21DCEFA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74337" y="3366948"/>
            <a:ext cx="2384330" cy="448254"/>
          </a:xfrm>
          <a:prstGeom prst="rect">
            <a:avLst/>
          </a:prstGeom>
        </p:spPr>
      </p:pic>
      <p:pic>
        <p:nvPicPr>
          <p:cNvPr id="33" name="Grafik 32">
            <a:extLst>
              <a:ext uri="{FF2B5EF4-FFF2-40B4-BE49-F238E27FC236}">
                <a16:creationId xmlns:a16="http://schemas.microsoft.com/office/drawing/2014/main" id="{D98ED372-C5C9-BAF1-81C5-648870A34EB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86096" y="3877241"/>
            <a:ext cx="1566184" cy="685206"/>
          </a:xfrm>
          <a:prstGeom prst="rect">
            <a:avLst/>
          </a:prstGeom>
        </p:spPr>
      </p:pic>
      <p:pic>
        <p:nvPicPr>
          <p:cNvPr id="36" name="Grafik 35" descr="Ein Bild, das Grafiken, Logo, Schrift, Clipart enthält.&#10;&#10;KI-generierte Inhalte können fehlerhaft sein.">
            <a:extLst>
              <a:ext uri="{FF2B5EF4-FFF2-40B4-BE49-F238E27FC236}">
                <a16:creationId xmlns:a16="http://schemas.microsoft.com/office/drawing/2014/main" id="{C8327DB9-887F-0CEE-61BE-F052CE93436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48821" y="4016441"/>
            <a:ext cx="843001" cy="843001"/>
          </a:xfrm>
          <a:prstGeom prst="rect">
            <a:avLst/>
          </a:prstGeom>
        </p:spPr>
      </p:pic>
      <p:pic>
        <p:nvPicPr>
          <p:cNvPr id="42" name="Grafik 41" descr="Ein Bild, das Text, Schrift, Screenshot, Logo enthält.&#10;&#10;KI-generierte Inhalte können fehlerhaft sein.">
            <a:extLst>
              <a:ext uri="{FF2B5EF4-FFF2-40B4-BE49-F238E27FC236}">
                <a16:creationId xmlns:a16="http://schemas.microsoft.com/office/drawing/2014/main" id="{588B7FCD-7EF8-BE10-65AB-0FD51D3C5A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849594" y="5635234"/>
            <a:ext cx="1870502" cy="440622"/>
          </a:xfrm>
          <a:prstGeom prst="rect">
            <a:avLst/>
          </a:prstGeom>
        </p:spPr>
      </p:pic>
    </p:spTree>
    <p:extLst>
      <p:ext uri="{BB962C8B-B14F-4D97-AF65-F5344CB8AC3E}">
        <p14:creationId xmlns:p14="http://schemas.microsoft.com/office/powerpoint/2010/main" val="27090116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39257" y="897391"/>
            <a:ext cx="10513483" cy="716093"/>
          </a:xfrm>
        </p:spPr>
        <p:txBody>
          <a:bodyPr/>
          <a:lstStyle/>
          <a:p>
            <a:r>
              <a:rPr lang="en-US" b="1" dirty="0"/>
              <a:t>Implementation of the EITI in a federal state</a:t>
            </a:r>
            <a:endParaRPr lang="de-DE" b="1" dirty="0"/>
          </a:p>
        </p:txBody>
      </p:sp>
      <p:sp>
        <p:nvSpPr>
          <p:cNvPr id="7" name="Inhaltsplatzhalter 6"/>
          <p:cNvSpPr>
            <a:spLocks noGrp="1"/>
          </p:cNvSpPr>
          <p:nvPr>
            <p:ph idx="1"/>
          </p:nvPr>
        </p:nvSpPr>
        <p:spPr>
          <a:xfrm>
            <a:off x="6095999" y="1956391"/>
            <a:ext cx="4636958" cy="4307610"/>
          </a:xfrm>
        </p:spPr>
        <p:txBody>
          <a:bodyPr/>
          <a:lstStyle/>
          <a:p>
            <a:pPr>
              <a:spcAft>
                <a:spcPts val="1800"/>
              </a:spcAft>
            </a:pPr>
            <a:r>
              <a:rPr lang="en-US" sz="1600" dirty="0">
                <a:solidFill>
                  <a:schemeClr val="accent2"/>
                </a:solidFill>
              </a:rPr>
              <a:t>EITI reporting primarily relates to the mandates of the </a:t>
            </a:r>
            <a:r>
              <a:rPr lang="en-US" sz="1600" b="1" dirty="0">
                <a:solidFill>
                  <a:schemeClr val="accent2"/>
                </a:solidFill>
              </a:rPr>
              <a:t>Federal States</a:t>
            </a:r>
            <a:r>
              <a:rPr lang="en-US" sz="1600" dirty="0">
                <a:solidFill>
                  <a:schemeClr val="accent2"/>
                </a:solidFill>
              </a:rPr>
              <a:t>. </a:t>
            </a:r>
          </a:p>
          <a:p>
            <a:r>
              <a:rPr lang="en-US" sz="1600" dirty="0">
                <a:solidFill>
                  <a:schemeClr val="accent2"/>
                </a:solidFill>
              </a:rPr>
              <a:t>The provincial governments were involved in the multi-stakeholder process from the outset, in the form of a </a:t>
            </a:r>
            <a:r>
              <a:rPr lang="en-US" sz="1600" b="1" dirty="0">
                <a:solidFill>
                  <a:schemeClr val="accent2"/>
                </a:solidFill>
              </a:rPr>
              <a:t>Federal-State Working Group </a:t>
            </a:r>
            <a:r>
              <a:rPr lang="en-US" sz="1600" dirty="0">
                <a:solidFill>
                  <a:schemeClr val="accent2"/>
                </a:solidFill>
              </a:rPr>
              <a:t>(WG). </a:t>
            </a:r>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3982" y="1802588"/>
            <a:ext cx="3640473" cy="446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Grafik 18">
            <a:extLst>
              <a:ext uri="{FF2B5EF4-FFF2-40B4-BE49-F238E27FC236}">
                <a16:creationId xmlns:a16="http://schemas.microsoft.com/office/drawing/2014/main" id="{DE6C11DF-76CD-41A4-8A8E-6C5E8FBC4A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7183" y="4969310"/>
            <a:ext cx="1524003" cy="426721"/>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292" y="4179621"/>
            <a:ext cx="1431224" cy="626161"/>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6E3A166F-173C-4952-A556-E76AECD0D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8904" y="5856560"/>
            <a:ext cx="1796515" cy="452423"/>
          </a:xfrm>
          <a:prstGeom prst="rect">
            <a:avLst/>
          </a:prstGeom>
        </p:spPr>
      </p:pic>
      <p:pic>
        <p:nvPicPr>
          <p:cNvPr id="2" name="Grafik 1" descr="Ein Bild, das Text, Schrift, Grafiken, Screenshot enthält.&#10;&#10;KI-generierte Inhalte können fehlerhaft sein.">
            <a:extLst>
              <a:ext uri="{FF2B5EF4-FFF2-40B4-BE49-F238E27FC236}">
                <a16:creationId xmlns:a16="http://schemas.microsoft.com/office/drawing/2014/main" id="{AAB1C4CD-3B4E-128C-F241-C81662037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4516" y="4883242"/>
            <a:ext cx="1624436" cy="743054"/>
          </a:xfrm>
          <a:prstGeom prst="rect">
            <a:avLst/>
          </a:prstGeom>
        </p:spPr>
      </p:pic>
      <p:pic>
        <p:nvPicPr>
          <p:cNvPr id="3" name="Bild 1" descr="MW-Logo_358x358">
            <a:extLst>
              <a:ext uri="{FF2B5EF4-FFF2-40B4-BE49-F238E27FC236}">
                <a16:creationId xmlns:a16="http://schemas.microsoft.com/office/drawing/2014/main" id="{8CC7E40C-B91B-1D93-1D9E-FCD04361C171}"/>
              </a:ext>
            </a:extLst>
          </p:cNvPr>
          <p:cNvPicPr>
            <a:picLocks noChangeAspect="1"/>
          </p:cNvPicPr>
          <p:nvPr/>
        </p:nvPicPr>
        <p:blipFill rotWithShape="1">
          <a:blip r:embed="rId7">
            <a:extLst>
              <a:ext uri="{28A0092B-C50C-407E-A947-70E740481C1C}">
                <a14:useLocalDpi xmlns:a14="http://schemas.microsoft.com/office/drawing/2010/main" val="0"/>
              </a:ext>
            </a:extLst>
          </a:blip>
          <a:srcRect l="11324" t="23877" r="10829" b="38545"/>
          <a:stretch/>
        </p:blipFill>
        <p:spPr bwMode="auto">
          <a:xfrm>
            <a:off x="6229025" y="5559560"/>
            <a:ext cx="1237539" cy="594001"/>
          </a:xfrm>
          <a:prstGeom prst="rect">
            <a:avLst/>
          </a:prstGeom>
          <a:noFill/>
          <a:ln>
            <a:noFill/>
          </a:ln>
          <a:extLst>
            <a:ext uri="{53640926-AAD7-44D8-BBD7-CCE9431645EC}">
              <a14:shadowObscured xmlns:a14="http://schemas.microsoft.com/office/drawing/2010/main"/>
            </a:ext>
          </a:extLst>
        </p:spPr>
      </p:pic>
      <p:pic>
        <p:nvPicPr>
          <p:cNvPr id="4" name="Grafik 3">
            <a:extLst>
              <a:ext uri="{FF2B5EF4-FFF2-40B4-BE49-F238E27FC236}">
                <a16:creationId xmlns:a16="http://schemas.microsoft.com/office/drawing/2014/main" id="{68D1127C-E750-4D44-AE95-A5B5B03091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1503" y="4033294"/>
            <a:ext cx="2384330" cy="448254"/>
          </a:xfrm>
          <a:prstGeom prst="rect">
            <a:avLst/>
          </a:prstGeom>
        </p:spPr>
      </p:pic>
    </p:spTree>
    <p:extLst>
      <p:ext uri="{BB962C8B-B14F-4D97-AF65-F5344CB8AC3E}">
        <p14:creationId xmlns:p14="http://schemas.microsoft.com/office/powerpoint/2010/main" val="22422572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6746" y="510764"/>
            <a:ext cx="10513483" cy="716093"/>
          </a:xfrm>
        </p:spPr>
        <p:txBody>
          <a:bodyPr/>
          <a:lstStyle/>
          <a:p>
            <a:r>
              <a:rPr lang="en-US" b="1" dirty="0">
                <a:latin typeface="Franklin Gothic Demi" panose="020B0703020102020204" pitchFamily="34" charset="0"/>
              </a:rPr>
              <a:t>The seven objectives of D-EITI set by the MSG</a:t>
            </a:r>
            <a:endParaRPr lang="de-DE" b="1" dirty="0">
              <a:latin typeface="Franklin Gothic Demi" panose="020B0703020102020204" pitchFamily="34" charset="0"/>
            </a:endParaRPr>
          </a:p>
        </p:txBody>
      </p:sp>
      <p:sp>
        <p:nvSpPr>
          <p:cNvPr id="4" name="Inhaltsplatzhalter 3"/>
          <p:cNvSpPr>
            <a:spLocks noGrp="1"/>
          </p:cNvSpPr>
          <p:nvPr>
            <p:ph idx="1"/>
          </p:nvPr>
        </p:nvSpPr>
        <p:spPr>
          <a:xfrm>
            <a:off x="839258" y="1299031"/>
            <a:ext cx="10513483" cy="4936399"/>
          </a:xfrm>
        </p:spPr>
        <p:txBody>
          <a:bodyPr/>
          <a:lstStyle/>
          <a:p>
            <a:pPr>
              <a:buFont typeface="+mj-lt"/>
              <a:buAutoNum type="arabicPeriod"/>
            </a:pPr>
            <a:r>
              <a:rPr lang="en-US" sz="1600" dirty="0"/>
              <a:t>Produce timely reports that are understandable and accessible to the general public and based on a transparent, open and innovative EITI process in Germany.</a:t>
            </a:r>
          </a:p>
          <a:p>
            <a:pPr>
              <a:buFont typeface="+mj-lt"/>
              <a:buAutoNum type="arabicPeriod"/>
            </a:pPr>
            <a:r>
              <a:rPr lang="en-US" sz="1600" dirty="0"/>
              <a:t>Process contextual information concerning the German extractive sector, with a view to promoting a broad debate on resource policy that includes aspects of sustainability (economic, environmental, and social). </a:t>
            </a:r>
          </a:p>
          <a:p>
            <a:pPr>
              <a:buFont typeface="+mj-lt"/>
              <a:buAutoNum type="arabicPeriod"/>
            </a:pPr>
            <a:r>
              <a:rPr lang="en-US" sz="1600" dirty="0"/>
              <a:t>Engage in understandable, commensurate and increasingly comprehensive reporting to the general public in compliance with the EITI Standard and in harmony with the EU Accounting and Transparency Directives. Concomitantly, additional value shall be generated.</a:t>
            </a:r>
          </a:p>
          <a:p>
            <a:pPr>
              <a:buFont typeface="+mj-lt"/>
              <a:buAutoNum type="arabicPeriod"/>
            </a:pPr>
            <a:r>
              <a:rPr lang="en-US" sz="1600" dirty="0"/>
              <a:t>Contribute to the further development of the EITI Standard and its implementation and acceptance as a de-facto global standard, to support the global striving for transparency and accountability as well as the fight against corruption in the extractive sector.</a:t>
            </a:r>
          </a:p>
          <a:p>
            <a:pPr>
              <a:buFont typeface="+mj-lt"/>
              <a:buAutoNum type="arabicPeriod" startAt="5"/>
            </a:pPr>
            <a:r>
              <a:rPr lang="en-US" sz="1600" dirty="0"/>
              <a:t>Share experience from the multi-stakeholder process, in particular with respect to participatory democracy, citizen engagement and knowledge transfer, and also with regard to EITI implementation in a federal state.</a:t>
            </a:r>
          </a:p>
          <a:p>
            <a:pPr>
              <a:buFont typeface="+mj-lt"/>
              <a:buAutoNum type="arabicPeriod" startAt="5"/>
            </a:pPr>
            <a:r>
              <a:rPr lang="en-US" sz="1600" dirty="0"/>
              <a:t>Substantially enhance Germany’s credibility as regards its political and financial support for EITI.</a:t>
            </a:r>
          </a:p>
          <a:p>
            <a:pPr>
              <a:buFont typeface="+mj-lt"/>
              <a:buAutoNum type="arabicPeriod" startAt="5"/>
            </a:pPr>
            <a:r>
              <a:rPr lang="en-US" sz="1600" dirty="0"/>
              <a:t>Ensure ongoing implementation of the D-EITI with the intended multi-stakeholder model while building capacity for broad-scale public debate.</a:t>
            </a:r>
          </a:p>
          <a:p>
            <a:pPr>
              <a:buFont typeface="+mj-lt"/>
              <a:buAutoNum type="arabicPeriod"/>
            </a:pPr>
            <a:endParaRPr lang="en-US" sz="1600" dirty="0"/>
          </a:p>
          <a:p>
            <a:pPr marL="0" indent="0">
              <a:buNone/>
            </a:pPr>
            <a:endParaRPr lang="de-DE" sz="1600" dirty="0"/>
          </a:p>
        </p:txBody>
      </p:sp>
    </p:spTree>
    <p:extLst>
      <p:ext uri="{BB962C8B-B14F-4D97-AF65-F5344CB8AC3E}">
        <p14:creationId xmlns:p14="http://schemas.microsoft.com/office/powerpoint/2010/main" val="208430520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985173" y="938060"/>
            <a:ext cx="10513483" cy="716093"/>
          </a:xfrm>
        </p:spPr>
        <p:txBody>
          <a:bodyPr/>
          <a:lstStyle/>
          <a:p>
            <a:r>
              <a:rPr lang="en-US" b="1" dirty="0">
                <a:latin typeface="Franklin Gothic Demi" panose="020B0703020102020204" pitchFamily="34" charset="0"/>
              </a:rPr>
              <a:t>Seven D-EITI objectives - three core topics</a:t>
            </a:r>
            <a:endParaRPr lang="de-DE" b="1" dirty="0">
              <a:latin typeface="Franklin Gothic Demi" panose="020B0703020102020204" pitchFamily="34" charset="0"/>
            </a:endParaRPr>
          </a:p>
        </p:txBody>
      </p:sp>
      <p:sp>
        <p:nvSpPr>
          <p:cNvPr id="2" name="Textfeld 1"/>
          <p:cNvSpPr txBox="1"/>
          <p:nvPr/>
        </p:nvSpPr>
        <p:spPr>
          <a:xfrm>
            <a:off x="1903120" y="2159929"/>
            <a:ext cx="3060000" cy="2880000"/>
          </a:xfrm>
          <a:prstGeom prst="ellipse">
            <a:avLst/>
          </a:prstGeom>
          <a:solidFill>
            <a:schemeClr val="tx2">
              <a:lumMod val="20000"/>
              <a:lumOff val="80000"/>
              <a:alpha val="80000"/>
            </a:schemeClr>
          </a:solidFill>
          <a:ln>
            <a:noFill/>
          </a:ln>
        </p:spPr>
        <p:txBody>
          <a:bodyPr wrap="square" lIns="0" tIns="0" rIns="0" bIns="0" rtlCol="0" anchor="ctr">
            <a:noAutofit/>
          </a:bodyPr>
          <a:lstStyle/>
          <a:p>
            <a:pPr algn="ctr"/>
            <a:r>
              <a:rPr lang="en-US" sz="1800" dirty="0">
                <a:solidFill>
                  <a:prstClr val="black"/>
                </a:solidFill>
                <a:latin typeface="+mn-lt"/>
              </a:rPr>
              <a:t>Development of an UNDERSTANDABLE D-EITI REPORT</a:t>
            </a:r>
            <a:r>
              <a:rPr lang="en-US" sz="1800" b="0" dirty="0">
                <a:solidFill>
                  <a:prstClr val="black"/>
                </a:solidFill>
                <a:latin typeface="+mn-lt"/>
              </a:rPr>
              <a:t>, one which promotes the dialogue on the national extractive sector. </a:t>
            </a:r>
          </a:p>
        </p:txBody>
      </p:sp>
      <p:sp>
        <p:nvSpPr>
          <p:cNvPr id="8" name="Textfeld 7"/>
          <p:cNvSpPr txBox="1"/>
          <p:nvPr/>
        </p:nvSpPr>
        <p:spPr>
          <a:xfrm>
            <a:off x="7007078" y="2159929"/>
            <a:ext cx="3060000" cy="2880000"/>
          </a:xfrm>
          <a:prstGeom prst="ellipse">
            <a:avLst/>
          </a:prstGeom>
          <a:solidFill>
            <a:schemeClr val="accent2">
              <a:lumMod val="20000"/>
              <a:lumOff val="80000"/>
              <a:alpha val="80000"/>
            </a:schemeClr>
          </a:solidFill>
          <a:ln>
            <a:noFill/>
          </a:ln>
        </p:spPr>
        <p:txBody>
          <a:bodyPr wrap="square" lIns="0" tIns="0" rIns="0" bIns="0" rtlCol="0" anchor="ctr">
            <a:noAutofit/>
          </a:bodyPr>
          <a:lstStyle/>
          <a:p>
            <a:pPr algn="ctr"/>
            <a:r>
              <a:rPr lang="en-US" sz="1800" b="0" dirty="0">
                <a:solidFill>
                  <a:prstClr val="black"/>
                </a:solidFill>
              </a:rPr>
              <a:t>Contribution to the development of the </a:t>
            </a:r>
            <a:r>
              <a:rPr lang="en-US" sz="1800" dirty="0">
                <a:solidFill>
                  <a:prstClr val="black"/>
                </a:solidFill>
              </a:rPr>
              <a:t>EITI standard as a GLOBAL TRANSPARENCY STANDARD. </a:t>
            </a:r>
          </a:p>
        </p:txBody>
      </p:sp>
      <p:sp>
        <p:nvSpPr>
          <p:cNvPr id="9" name="Textfeld 8"/>
          <p:cNvSpPr txBox="1"/>
          <p:nvPr/>
        </p:nvSpPr>
        <p:spPr>
          <a:xfrm>
            <a:off x="4455099" y="3369309"/>
            <a:ext cx="3060000" cy="2880000"/>
          </a:xfrm>
          <a:prstGeom prst="ellipse">
            <a:avLst/>
          </a:prstGeom>
          <a:solidFill>
            <a:schemeClr val="accent1">
              <a:lumMod val="60000"/>
              <a:lumOff val="40000"/>
              <a:alpha val="80000"/>
            </a:schemeClr>
          </a:solidFill>
          <a:ln>
            <a:noFill/>
          </a:ln>
        </p:spPr>
        <p:txBody>
          <a:bodyPr wrap="square" lIns="0" tIns="0" rIns="0" bIns="0" rtlCol="0" anchor="ctr">
            <a:noAutofit/>
          </a:bodyPr>
          <a:lstStyle/>
          <a:p>
            <a:pPr algn="ctr"/>
            <a:r>
              <a:rPr lang="en-US" sz="1800" dirty="0">
                <a:solidFill>
                  <a:schemeClr val="bg1"/>
                </a:solidFill>
              </a:rPr>
              <a:t>SHARING OF KNOWLEDGE </a:t>
            </a:r>
            <a:r>
              <a:rPr lang="en-US" sz="1800" b="0" dirty="0">
                <a:solidFill>
                  <a:schemeClr val="bg1"/>
                </a:solidFill>
              </a:rPr>
              <a:t>and experiences regarding the multi-stakeholder process in a federal state. </a:t>
            </a:r>
          </a:p>
        </p:txBody>
      </p:sp>
    </p:spTree>
    <p:extLst>
      <p:ext uri="{BB962C8B-B14F-4D97-AF65-F5344CB8AC3E}">
        <p14:creationId xmlns:p14="http://schemas.microsoft.com/office/powerpoint/2010/main" val="39084330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40430" y="841751"/>
            <a:ext cx="7893050" cy="898004"/>
          </a:xfrm>
        </p:spPr>
        <p:txBody>
          <a:bodyPr/>
          <a:lstStyle/>
          <a:p>
            <a:r>
              <a:rPr lang="en-US" sz="2600" dirty="0">
                <a:solidFill>
                  <a:schemeClr val="accent2"/>
                </a:solidFill>
                <a:latin typeface="Franklin Gothic Demi" panose="020B0703020102020204" pitchFamily="34" charset="0"/>
              </a:rPr>
              <a:t>The German process to an EITI-compliant country</a:t>
            </a:r>
            <a:endParaRPr lang="de-DE" sz="2600" dirty="0">
              <a:solidFill>
                <a:schemeClr val="accent2"/>
              </a:solidFill>
              <a:latin typeface="Franklin Gothic Demi" panose="020B0703020102020204" pitchFamily="34" charset="0"/>
            </a:endParaRPr>
          </a:p>
        </p:txBody>
      </p:sp>
      <p:graphicFrame>
        <p:nvGraphicFramePr>
          <p:cNvPr id="10" name="Diagramm 9"/>
          <p:cNvGraphicFramePr/>
          <p:nvPr>
            <p:extLst>
              <p:ext uri="{D42A27DB-BD31-4B8C-83A1-F6EECF244321}">
                <p14:modId xmlns:p14="http://schemas.microsoft.com/office/powerpoint/2010/main" val="2809320296"/>
              </p:ext>
            </p:extLst>
          </p:nvPr>
        </p:nvGraphicFramePr>
        <p:xfrm>
          <a:off x="632856" y="2664942"/>
          <a:ext cx="9110213" cy="4257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hteck 3"/>
          <p:cNvSpPr/>
          <p:nvPr/>
        </p:nvSpPr>
        <p:spPr bwMode="auto">
          <a:xfrm>
            <a:off x="1370285" y="3465866"/>
            <a:ext cx="2049743" cy="303107"/>
          </a:xfrm>
          <a:prstGeom prst="rect">
            <a:avLst/>
          </a:prstGeom>
          <a:solidFill>
            <a:srgbClr val="1BC2EE"/>
          </a:solidFill>
          <a:ln w="9525" cap="flat" cmpd="sng" algn="ctr">
            <a:solidFill>
              <a:schemeClr val="accent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de-DE" sz="1350" dirty="0">
                <a:solidFill>
                  <a:schemeClr val="bg1"/>
                </a:solidFill>
              </a:rPr>
              <a:t>EITI </a:t>
            </a:r>
            <a:r>
              <a:rPr lang="de-DE" sz="1350" dirty="0" err="1">
                <a:solidFill>
                  <a:schemeClr val="bg1"/>
                </a:solidFill>
              </a:rPr>
              <a:t>candidacy</a:t>
            </a:r>
            <a:r>
              <a:rPr lang="de-DE" sz="1350" dirty="0">
                <a:solidFill>
                  <a:schemeClr val="bg1"/>
                </a:solidFill>
              </a:rPr>
              <a:t> </a:t>
            </a:r>
            <a:r>
              <a:rPr lang="de-DE" sz="1350" dirty="0" err="1">
                <a:solidFill>
                  <a:schemeClr val="bg1"/>
                </a:solidFill>
              </a:rPr>
              <a:t>country</a:t>
            </a:r>
            <a:endParaRPr lang="de-DE" sz="1350" dirty="0">
              <a:solidFill>
                <a:schemeClr val="bg1"/>
              </a:solidFill>
            </a:endParaRPr>
          </a:p>
          <a:p>
            <a:endParaRPr lang="de-DE" sz="1350" dirty="0">
              <a:solidFill>
                <a:srgbClr val="1BC2EE"/>
              </a:solidFill>
            </a:endParaRPr>
          </a:p>
        </p:txBody>
      </p:sp>
      <p:sp>
        <p:nvSpPr>
          <p:cNvPr id="6" name="Rechteck 5"/>
          <p:cNvSpPr/>
          <p:nvPr/>
        </p:nvSpPr>
        <p:spPr bwMode="auto">
          <a:xfrm>
            <a:off x="4183783" y="2885745"/>
            <a:ext cx="1997089" cy="291069"/>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de-DE" sz="1350" dirty="0">
                <a:solidFill>
                  <a:schemeClr val="bg1"/>
                </a:solidFill>
              </a:rPr>
              <a:t>EITI </a:t>
            </a:r>
            <a:r>
              <a:rPr lang="de-DE" sz="1350" dirty="0" err="1">
                <a:solidFill>
                  <a:schemeClr val="bg1"/>
                </a:solidFill>
              </a:rPr>
              <a:t>compliant</a:t>
            </a:r>
            <a:r>
              <a:rPr lang="de-DE" sz="1350" dirty="0">
                <a:solidFill>
                  <a:schemeClr val="bg1"/>
                </a:solidFill>
              </a:rPr>
              <a:t> </a:t>
            </a:r>
            <a:r>
              <a:rPr lang="de-DE" sz="1350" dirty="0" err="1">
                <a:solidFill>
                  <a:schemeClr val="bg1"/>
                </a:solidFill>
              </a:rPr>
              <a:t>country</a:t>
            </a:r>
            <a:endParaRPr lang="de-DE" sz="1350" dirty="0">
              <a:solidFill>
                <a:schemeClr val="bg1"/>
              </a:solidFill>
            </a:endParaRPr>
          </a:p>
        </p:txBody>
      </p:sp>
      <p:sp>
        <p:nvSpPr>
          <p:cNvPr id="5" name="Pfeil nach unten 4"/>
          <p:cNvSpPr/>
          <p:nvPr/>
        </p:nvSpPr>
        <p:spPr bwMode="auto">
          <a:xfrm rot="10800000">
            <a:off x="2395158" y="4021987"/>
            <a:ext cx="390746" cy="618627"/>
          </a:xfrm>
          <a:prstGeom prst="downArrow">
            <a:avLst/>
          </a:prstGeom>
          <a:solidFill>
            <a:srgbClr val="1BC2EE"/>
          </a:solidFill>
          <a:ln w="9525" cap="flat" cmpd="sng" algn="ctr">
            <a:solidFill>
              <a:schemeClr val="accent2"/>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DE" sz="1650">
              <a:solidFill>
                <a:srgbClr val="1BC2EE"/>
              </a:solidFill>
            </a:endParaRPr>
          </a:p>
        </p:txBody>
      </p:sp>
      <p:sp>
        <p:nvSpPr>
          <p:cNvPr id="8" name="Pfeil nach unten 7"/>
          <p:cNvSpPr/>
          <p:nvPr/>
        </p:nvSpPr>
        <p:spPr bwMode="auto">
          <a:xfrm rot="10800000">
            <a:off x="4986956" y="3400987"/>
            <a:ext cx="390746" cy="621000"/>
          </a:xfrm>
          <a:prstGeom prst="down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DE" sz="1650"/>
          </a:p>
        </p:txBody>
      </p:sp>
      <p:sp>
        <p:nvSpPr>
          <p:cNvPr id="9" name="Pfeil nach unten 7">
            <a:extLst>
              <a:ext uri="{FF2B5EF4-FFF2-40B4-BE49-F238E27FC236}">
                <a16:creationId xmlns:a16="http://schemas.microsoft.com/office/drawing/2014/main" id="{4A3E9EEB-F6CE-4EC3-AF4E-531934134EE6}"/>
              </a:ext>
            </a:extLst>
          </p:cNvPr>
          <p:cNvSpPr/>
          <p:nvPr/>
        </p:nvSpPr>
        <p:spPr bwMode="auto">
          <a:xfrm rot="10800000">
            <a:off x="7482247" y="2877120"/>
            <a:ext cx="390746" cy="621000"/>
          </a:xfrm>
          <a:prstGeom prst="down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DE" sz="1650"/>
          </a:p>
        </p:txBody>
      </p:sp>
      <p:sp>
        <p:nvSpPr>
          <p:cNvPr id="11" name="Rechteck 10">
            <a:extLst>
              <a:ext uri="{FF2B5EF4-FFF2-40B4-BE49-F238E27FC236}">
                <a16:creationId xmlns:a16="http://schemas.microsoft.com/office/drawing/2014/main" id="{C7163B50-DCF4-42D1-A512-71A42F5E3EEF}"/>
              </a:ext>
            </a:extLst>
          </p:cNvPr>
          <p:cNvSpPr/>
          <p:nvPr/>
        </p:nvSpPr>
        <p:spPr bwMode="auto">
          <a:xfrm>
            <a:off x="7202377" y="2342558"/>
            <a:ext cx="950487" cy="270000"/>
          </a:xfrm>
          <a:prstGeom prst="rect">
            <a:avLst/>
          </a:prstGeom>
          <a:solidFill>
            <a:srgbClr val="132856"/>
          </a:solidFill>
          <a:ln w="9525"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de-DE" sz="1350" dirty="0">
                <a:solidFill>
                  <a:schemeClr val="bg1"/>
                </a:solidFill>
              </a:rPr>
              <a:t>EITI- Pilot</a:t>
            </a:r>
          </a:p>
        </p:txBody>
      </p:sp>
      <p:sp>
        <p:nvSpPr>
          <p:cNvPr id="7" name="L-Form 6">
            <a:extLst>
              <a:ext uri="{FF2B5EF4-FFF2-40B4-BE49-F238E27FC236}">
                <a16:creationId xmlns:a16="http://schemas.microsoft.com/office/drawing/2014/main" id="{4F753D03-2303-9C32-9B54-199BE58CD21C}"/>
              </a:ext>
            </a:extLst>
          </p:cNvPr>
          <p:cNvSpPr/>
          <p:nvPr/>
        </p:nvSpPr>
        <p:spPr>
          <a:xfrm rot="5400000">
            <a:off x="10044431" y="2738033"/>
            <a:ext cx="663282" cy="1058889"/>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a:p>
        </p:txBody>
      </p:sp>
      <p:sp>
        <p:nvSpPr>
          <p:cNvPr id="12" name="Gleichschenkliges Dreieck 11">
            <a:extLst>
              <a:ext uri="{FF2B5EF4-FFF2-40B4-BE49-F238E27FC236}">
                <a16:creationId xmlns:a16="http://schemas.microsoft.com/office/drawing/2014/main" id="{736177CB-3602-6174-35ED-E2252D9C6863}"/>
              </a:ext>
            </a:extLst>
          </p:cNvPr>
          <p:cNvSpPr/>
          <p:nvPr/>
        </p:nvSpPr>
        <p:spPr>
          <a:xfrm>
            <a:off x="9308375" y="3078977"/>
            <a:ext cx="161760" cy="161760"/>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a:p>
        </p:txBody>
      </p:sp>
      <p:grpSp>
        <p:nvGrpSpPr>
          <p:cNvPr id="13" name="Gruppieren 12">
            <a:extLst>
              <a:ext uri="{FF2B5EF4-FFF2-40B4-BE49-F238E27FC236}">
                <a16:creationId xmlns:a16="http://schemas.microsoft.com/office/drawing/2014/main" id="{363A38CB-2DDD-D3FB-AE52-B18605F377B5}"/>
              </a:ext>
            </a:extLst>
          </p:cNvPr>
          <p:cNvGrpSpPr/>
          <p:nvPr/>
        </p:nvGrpSpPr>
        <p:grpSpPr>
          <a:xfrm>
            <a:off x="9929617" y="2664942"/>
            <a:ext cx="1063908" cy="1585608"/>
            <a:chOff x="5517027" y="596009"/>
            <a:chExt cx="980655" cy="1114390"/>
          </a:xfrm>
        </p:grpSpPr>
        <p:sp>
          <p:nvSpPr>
            <p:cNvPr id="14" name="Rechteck 13">
              <a:extLst>
                <a:ext uri="{FF2B5EF4-FFF2-40B4-BE49-F238E27FC236}">
                  <a16:creationId xmlns:a16="http://schemas.microsoft.com/office/drawing/2014/main" id="{9F3E990E-0523-596F-5114-2330F3E1E7C2}"/>
                </a:ext>
              </a:extLst>
            </p:cNvPr>
            <p:cNvSpPr/>
            <p:nvPr/>
          </p:nvSpPr>
          <p:spPr>
            <a:xfrm>
              <a:off x="5517027" y="596009"/>
              <a:ext cx="885201" cy="77593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15" name="Textfeld 14">
              <a:extLst>
                <a:ext uri="{FF2B5EF4-FFF2-40B4-BE49-F238E27FC236}">
                  <a16:creationId xmlns:a16="http://schemas.microsoft.com/office/drawing/2014/main" id="{01BFAAB4-BEE7-24DE-774F-53AE40B428CC}"/>
                </a:ext>
              </a:extLst>
            </p:cNvPr>
            <p:cNvSpPr txBox="1"/>
            <p:nvPr/>
          </p:nvSpPr>
          <p:spPr>
            <a:xfrm>
              <a:off x="5612481" y="934469"/>
              <a:ext cx="885201" cy="7759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defTabSz="711200">
                <a:lnSpc>
                  <a:spcPct val="90000"/>
                </a:lnSpc>
                <a:spcAft>
                  <a:spcPct val="35000"/>
                </a:spcAft>
              </a:pPr>
              <a:r>
                <a:rPr lang="de-DE" sz="1200" b="0" dirty="0">
                  <a:solidFill>
                    <a:prstClr val="black">
                      <a:hueOff val="0"/>
                      <a:satOff val="0"/>
                      <a:lumOff val="0"/>
                      <a:alphaOff val="0"/>
                    </a:prstClr>
                  </a:solidFill>
                  <a:latin typeface="Arial" panose="020B0604020202020204" pitchFamily="34" charset="0"/>
                  <a:cs typeface="Arial" panose="020B0604020202020204" pitchFamily="34" charset="0"/>
                </a:rPr>
                <a:t>Integration </a:t>
              </a:r>
              <a:r>
                <a:rPr lang="de-DE" sz="1200" b="0" dirty="0" err="1">
                  <a:solidFill>
                    <a:prstClr val="black">
                      <a:hueOff val="0"/>
                      <a:satOff val="0"/>
                      <a:lumOff val="0"/>
                      <a:alphaOff val="0"/>
                    </a:prstClr>
                  </a:solidFill>
                  <a:latin typeface="Arial" panose="020B0604020202020204" pitchFamily="34" charset="0"/>
                  <a:cs typeface="Arial" panose="020B0604020202020204" pitchFamily="34" charset="0"/>
                </a:rPr>
                <a:t>of</a:t>
              </a:r>
              <a:r>
                <a:rPr lang="de-DE" sz="1200" b="0" dirty="0">
                  <a:solidFill>
                    <a:prstClr val="black">
                      <a:hueOff val="0"/>
                      <a:satOff val="0"/>
                      <a:lumOff val="0"/>
                      <a:alphaOff val="0"/>
                    </a:prstClr>
                  </a:solidFill>
                  <a:latin typeface="Arial" panose="020B0604020202020204" pitchFamily="34" charset="0"/>
                  <a:cs typeface="Arial" panose="020B0604020202020204" pitchFamily="34" charset="0"/>
                </a:rPr>
                <a:t> </a:t>
              </a:r>
              <a:r>
                <a:rPr lang="de-DE" sz="1200" b="0" dirty="0" err="1">
                  <a:solidFill>
                    <a:prstClr val="black">
                      <a:hueOff val="0"/>
                      <a:satOff val="0"/>
                      <a:lumOff val="0"/>
                      <a:alphaOff val="0"/>
                    </a:prstClr>
                  </a:solidFill>
                  <a:latin typeface="Arial" panose="020B0604020202020204" pitchFamily="34" charset="0"/>
                  <a:cs typeface="Arial" panose="020B0604020202020204" pitchFamily="34" charset="0"/>
                </a:rPr>
                <a:t>the</a:t>
              </a:r>
              <a:r>
                <a:rPr lang="de-DE" sz="1200" b="0" dirty="0">
                  <a:solidFill>
                    <a:prstClr val="black">
                      <a:hueOff val="0"/>
                      <a:satOff val="0"/>
                      <a:lumOff val="0"/>
                      <a:alphaOff val="0"/>
                    </a:prstClr>
                  </a:solidFill>
                  <a:latin typeface="Arial" panose="020B0604020202020204" pitchFamily="34" charset="0"/>
                  <a:cs typeface="Arial" panose="020B0604020202020204" pitchFamily="34" charset="0"/>
                </a:rPr>
                <a:t> </a:t>
              </a:r>
              <a:r>
                <a:rPr lang="de-DE" sz="1200" b="0" dirty="0" err="1">
                  <a:solidFill>
                    <a:prstClr val="black">
                      <a:hueOff val="0"/>
                      <a:satOff val="0"/>
                      <a:lumOff val="0"/>
                      <a:alphaOff val="0"/>
                    </a:prstClr>
                  </a:solidFill>
                  <a:latin typeface="Arial" panose="020B0604020202020204" pitchFamily="34" charset="0"/>
                  <a:cs typeface="Arial" panose="020B0604020202020204" pitchFamily="34" charset="0"/>
                </a:rPr>
                <a:t>risk</a:t>
              </a:r>
              <a:r>
                <a:rPr lang="de-DE" sz="1200" b="0" dirty="0">
                  <a:solidFill>
                    <a:prstClr val="black">
                      <a:hueOff val="0"/>
                      <a:satOff val="0"/>
                      <a:lumOff val="0"/>
                      <a:alphaOff val="0"/>
                    </a:prstClr>
                  </a:solidFill>
                  <a:latin typeface="Arial" panose="020B0604020202020204" pitchFamily="34" charset="0"/>
                  <a:cs typeface="Arial" panose="020B0604020202020204" pitchFamily="34" charset="0"/>
                </a:rPr>
                <a:t> </a:t>
              </a:r>
              <a:r>
                <a:rPr lang="de-DE" sz="1200" b="0" dirty="0" err="1">
                  <a:solidFill>
                    <a:prstClr val="black">
                      <a:hueOff val="0"/>
                      <a:satOff val="0"/>
                      <a:lumOff val="0"/>
                      <a:alphaOff val="0"/>
                    </a:prstClr>
                  </a:solidFill>
                  <a:latin typeface="Arial" panose="020B0604020202020204" pitchFamily="34" charset="0"/>
                  <a:cs typeface="Arial" panose="020B0604020202020204" pitchFamily="34" charset="0"/>
                </a:rPr>
                <a:t>based</a:t>
              </a:r>
              <a:r>
                <a:rPr lang="de-DE" sz="1200" b="0" dirty="0">
                  <a:solidFill>
                    <a:prstClr val="black">
                      <a:hueOff val="0"/>
                      <a:satOff val="0"/>
                      <a:lumOff val="0"/>
                      <a:alphaOff val="0"/>
                    </a:prstClr>
                  </a:solidFill>
                  <a:latin typeface="Arial" panose="020B0604020202020204" pitchFamily="34" charset="0"/>
                  <a:cs typeface="Arial" panose="020B0604020202020204" pitchFamily="34" charset="0"/>
                </a:rPr>
                <a:t> </a:t>
              </a:r>
              <a:r>
                <a:rPr lang="de-DE" sz="1200" b="0" dirty="0" err="1">
                  <a:solidFill>
                    <a:prstClr val="black">
                      <a:hueOff val="0"/>
                      <a:satOff val="0"/>
                      <a:lumOff val="0"/>
                      <a:alphaOff val="0"/>
                    </a:prstClr>
                  </a:solidFill>
                  <a:latin typeface="Arial" panose="020B0604020202020204" pitchFamily="34" charset="0"/>
                  <a:cs typeface="Arial" panose="020B0604020202020204" pitchFamily="34" charset="0"/>
                </a:rPr>
                <a:t>quality</a:t>
              </a:r>
              <a:r>
                <a:rPr lang="de-DE" sz="1200" b="0" dirty="0">
                  <a:solidFill>
                    <a:prstClr val="black">
                      <a:hueOff val="0"/>
                      <a:satOff val="0"/>
                      <a:lumOff val="0"/>
                      <a:alphaOff val="0"/>
                    </a:prstClr>
                  </a:solidFill>
                  <a:latin typeface="Arial" panose="020B0604020202020204" pitchFamily="34" charset="0"/>
                  <a:cs typeface="Arial" panose="020B0604020202020204" pitchFamily="34" charset="0"/>
                </a:rPr>
                <a:t> </a:t>
              </a:r>
              <a:r>
                <a:rPr lang="de-DE" sz="1200" b="0" dirty="0" err="1">
                  <a:solidFill>
                    <a:prstClr val="black">
                      <a:hueOff val="0"/>
                      <a:satOff val="0"/>
                      <a:lumOff val="0"/>
                      <a:alphaOff val="0"/>
                    </a:prstClr>
                  </a:solidFill>
                  <a:latin typeface="Arial" panose="020B0604020202020204" pitchFamily="34" charset="0"/>
                  <a:cs typeface="Arial" panose="020B0604020202020204" pitchFamily="34" charset="0"/>
                </a:rPr>
                <a:t>assurance</a:t>
              </a:r>
              <a:r>
                <a:rPr lang="de-DE" sz="1200" b="0" dirty="0">
                  <a:solidFill>
                    <a:prstClr val="black">
                      <a:hueOff val="0"/>
                      <a:satOff val="0"/>
                      <a:lumOff val="0"/>
                      <a:alphaOff val="0"/>
                    </a:prstClr>
                  </a:solidFill>
                  <a:latin typeface="Arial" panose="020B0604020202020204" pitchFamily="34" charset="0"/>
                  <a:cs typeface="Arial" panose="020B0604020202020204" pitchFamily="34" charset="0"/>
                </a:rPr>
                <a:t>  in </a:t>
              </a:r>
              <a:r>
                <a:rPr lang="de-DE" sz="1200" b="0" dirty="0" err="1">
                  <a:solidFill>
                    <a:prstClr val="black">
                      <a:hueOff val="0"/>
                      <a:satOff val="0"/>
                      <a:lumOff val="0"/>
                      <a:alphaOff val="0"/>
                    </a:prstClr>
                  </a:solidFill>
                  <a:latin typeface="Arial" panose="020B0604020202020204" pitchFamily="34" charset="0"/>
                  <a:cs typeface="Arial" panose="020B0604020202020204" pitchFamily="34" charset="0"/>
                </a:rPr>
                <a:t>the</a:t>
              </a:r>
              <a:r>
                <a:rPr lang="de-DE" sz="1200" b="0" dirty="0">
                  <a:solidFill>
                    <a:prstClr val="black">
                      <a:hueOff val="0"/>
                      <a:satOff val="0"/>
                      <a:lumOff val="0"/>
                      <a:alphaOff val="0"/>
                    </a:prstClr>
                  </a:solidFill>
                  <a:latin typeface="Arial" panose="020B0604020202020204" pitchFamily="34" charset="0"/>
                  <a:cs typeface="Arial" panose="020B0604020202020204" pitchFamily="34" charset="0"/>
                </a:rPr>
                <a:t> international EITI </a:t>
              </a:r>
              <a:r>
                <a:rPr lang="de-DE" sz="1200" b="0" dirty="0" err="1">
                  <a:solidFill>
                    <a:prstClr val="black">
                      <a:hueOff val="0"/>
                      <a:satOff val="0"/>
                      <a:lumOff val="0"/>
                      <a:alphaOff val="0"/>
                    </a:prstClr>
                  </a:solidFill>
                  <a:latin typeface="Arial" panose="020B0604020202020204" pitchFamily="34" charset="0"/>
                  <a:cs typeface="Arial" panose="020B0604020202020204" pitchFamily="34" charset="0"/>
                </a:rPr>
                <a:t>ToR</a:t>
              </a:r>
              <a:endParaRPr lang="de-DE" sz="1200" b="0" dirty="0">
                <a:solidFill>
                  <a:prstClr val="black">
                    <a:hueOff val="0"/>
                    <a:satOff val="0"/>
                    <a:lumOff val="0"/>
                    <a:alphaOff val="0"/>
                  </a:prstClr>
                </a:solidFill>
                <a:latin typeface="Arial" panose="020B0604020202020204" pitchFamily="34" charset="0"/>
                <a:cs typeface="Arial" panose="020B0604020202020204" pitchFamily="34" charset="0"/>
              </a:endParaRPr>
            </a:p>
            <a:p>
              <a:pPr defTabSz="711200">
                <a:lnSpc>
                  <a:spcPct val="90000"/>
                </a:lnSpc>
                <a:spcAft>
                  <a:spcPct val="35000"/>
                </a:spcAft>
              </a:pPr>
              <a:r>
                <a:rPr lang="de-DE" sz="1200" dirty="0">
                  <a:solidFill>
                    <a:prstClr val="black">
                      <a:hueOff val="0"/>
                      <a:satOff val="0"/>
                      <a:lumOff val="0"/>
                      <a:alphaOff val="0"/>
                    </a:prstClr>
                  </a:solidFill>
                  <a:latin typeface="Arial" panose="020B0604020202020204" pitchFamily="34" charset="0"/>
                  <a:cs typeface="Arial" panose="020B0604020202020204" pitchFamily="34" charset="0"/>
                </a:rPr>
                <a:t>2024</a:t>
              </a:r>
            </a:p>
          </p:txBody>
        </p:sp>
      </p:grpSp>
      <p:sp>
        <p:nvSpPr>
          <p:cNvPr id="3" name="Datumsplatzhalter 3">
            <a:extLst>
              <a:ext uri="{FF2B5EF4-FFF2-40B4-BE49-F238E27FC236}">
                <a16:creationId xmlns:a16="http://schemas.microsoft.com/office/drawing/2014/main" id="{24021863-5746-4C33-0558-E02785DFBB7C}"/>
              </a:ext>
            </a:extLst>
          </p:cNvPr>
          <p:cNvSpPr txBox="1">
            <a:spLocks/>
          </p:cNvSpPr>
          <p:nvPr/>
        </p:nvSpPr>
        <p:spPr>
          <a:xfrm>
            <a:off x="6555378" y="6518126"/>
            <a:ext cx="2283822" cy="246062"/>
          </a:xfrm>
          <a:prstGeom prst="rect">
            <a:avLst/>
          </a:prstGeom>
          <a:solidFill>
            <a:schemeClr val="bg1"/>
          </a:solidFill>
        </p:spPr>
        <p:txBody>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de-DE"/>
              <a:t> </a:t>
            </a:r>
          </a:p>
        </p:txBody>
      </p:sp>
    </p:spTree>
    <p:extLst>
      <p:ext uri="{BB962C8B-B14F-4D97-AF65-F5344CB8AC3E}">
        <p14:creationId xmlns:p14="http://schemas.microsoft.com/office/powerpoint/2010/main" val="25615574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1" y="2326098"/>
            <a:ext cx="10514376" cy="3586057"/>
          </a:xfrm>
        </p:spPr>
        <p:txBody>
          <a:bodyPr/>
          <a:lstStyle/>
          <a:p>
            <a:r>
              <a:rPr lang="de-DE" sz="2800" dirty="0">
                <a:solidFill>
                  <a:schemeClr val="tx1">
                    <a:lumMod val="75000"/>
                    <a:lumOff val="25000"/>
                  </a:schemeClr>
                </a:solidFill>
              </a:rPr>
              <a:t>A </a:t>
            </a:r>
            <a:r>
              <a:rPr lang="de-DE" sz="2800" dirty="0" err="1">
                <a:solidFill>
                  <a:schemeClr val="tx1">
                    <a:lumMod val="75000"/>
                    <a:lumOff val="25000"/>
                  </a:schemeClr>
                </a:solidFill>
              </a:rPr>
              <a:t>collection</a:t>
            </a:r>
            <a:r>
              <a:rPr lang="de-DE" sz="2800" dirty="0">
                <a:solidFill>
                  <a:schemeClr val="tx1">
                    <a:lumMod val="75000"/>
                    <a:lumOff val="25000"/>
                  </a:schemeClr>
                </a:solidFill>
              </a:rPr>
              <a:t> </a:t>
            </a:r>
            <a:r>
              <a:rPr lang="de-DE" sz="2800" dirty="0" err="1">
                <a:solidFill>
                  <a:schemeClr val="tx1">
                    <a:lumMod val="75000"/>
                    <a:lumOff val="25000"/>
                  </a:schemeClr>
                </a:solidFill>
              </a:rPr>
              <a:t>of</a:t>
            </a:r>
            <a:r>
              <a:rPr lang="de-DE" sz="2800" dirty="0">
                <a:solidFill>
                  <a:schemeClr val="tx1">
                    <a:lumMod val="75000"/>
                    <a:lumOff val="25000"/>
                  </a:schemeClr>
                </a:solidFill>
              </a:rPr>
              <a:t> </a:t>
            </a:r>
            <a:r>
              <a:rPr lang="de-DE" sz="2800" dirty="0" err="1">
                <a:solidFill>
                  <a:schemeClr val="tx1">
                    <a:lumMod val="75000"/>
                    <a:lumOff val="25000"/>
                  </a:schemeClr>
                </a:solidFill>
              </a:rPr>
              <a:t>slides</a:t>
            </a:r>
            <a:endParaRPr lang="de-DE" dirty="0">
              <a:solidFill>
                <a:schemeClr val="tx1">
                  <a:lumMod val="75000"/>
                  <a:lumOff val="25000"/>
                </a:schemeClr>
              </a:solidFill>
            </a:endParaRPr>
          </a:p>
          <a:p>
            <a:r>
              <a:rPr lang="de-DE" dirty="0">
                <a:solidFill>
                  <a:schemeClr val="tx1">
                    <a:lumMod val="75000"/>
                    <a:lumOff val="25000"/>
                  </a:schemeClr>
                </a:solidFill>
              </a:rPr>
              <a:t>(May 2025)</a:t>
            </a:r>
          </a:p>
        </p:txBody>
      </p:sp>
      <p:sp>
        <p:nvSpPr>
          <p:cNvPr id="2" name="Titel 1"/>
          <p:cNvSpPr>
            <a:spLocks noGrp="1"/>
          </p:cNvSpPr>
          <p:nvPr>
            <p:ph type="title"/>
          </p:nvPr>
        </p:nvSpPr>
        <p:spPr/>
        <p:txBody>
          <a:bodyPr/>
          <a:lstStyle/>
          <a:p>
            <a:r>
              <a:rPr lang="de-DE" dirty="0">
                <a:solidFill>
                  <a:schemeClr val="accent2"/>
                </a:solidFill>
                <a:latin typeface="Franklin Gothic Demi" panose="020B0703020102020204" pitchFamily="34" charset="0"/>
              </a:rPr>
              <a:t>D-EITI-</a:t>
            </a:r>
            <a:r>
              <a:rPr lang="de-DE" dirty="0" err="1">
                <a:solidFill>
                  <a:schemeClr val="accent2"/>
                </a:solidFill>
                <a:latin typeface="Franklin Gothic Demi" panose="020B0703020102020204" pitchFamily="34" charset="0"/>
              </a:rPr>
              <a:t>Presentation</a:t>
            </a:r>
            <a:endParaRPr lang="de-DE" dirty="0">
              <a:solidFill>
                <a:schemeClr val="accent2"/>
              </a:solidFill>
              <a:latin typeface="Franklin Gothic Demi" panose="020B0703020102020204" pitchFamily="34" charset="0"/>
            </a:endParaRPr>
          </a:p>
        </p:txBody>
      </p:sp>
    </p:spTree>
    <p:extLst>
      <p:ext uri="{BB962C8B-B14F-4D97-AF65-F5344CB8AC3E}">
        <p14:creationId xmlns:p14="http://schemas.microsoft.com/office/powerpoint/2010/main" val="400773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712068" y="2635090"/>
            <a:ext cx="8330854" cy="617928"/>
          </a:xfrm>
        </p:spPr>
        <p:txBody>
          <a:bodyPr/>
          <a:lstStyle/>
          <a:p>
            <a:r>
              <a:rPr lang="de-DE" sz="3600" b="1" dirty="0">
                <a:latin typeface="Franklin Gothic Demi" panose="020B0703020102020204" pitchFamily="34" charset="0"/>
              </a:rPr>
              <a:t>4. Key </a:t>
            </a:r>
            <a:r>
              <a:rPr lang="de-DE" sz="3600" b="1" dirty="0" err="1">
                <a:latin typeface="Franklin Gothic Demi" panose="020B0703020102020204" pitchFamily="34" charset="0"/>
              </a:rPr>
              <a:t>areas</a:t>
            </a:r>
            <a:r>
              <a:rPr lang="de-DE" sz="3600" b="1" dirty="0">
                <a:latin typeface="Franklin Gothic Demi" panose="020B0703020102020204" pitchFamily="34" charset="0"/>
              </a:rPr>
              <a:t> </a:t>
            </a:r>
            <a:r>
              <a:rPr lang="de-DE" sz="3600" b="1" dirty="0" err="1">
                <a:latin typeface="Franklin Gothic Demi" panose="020B0703020102020204" pitchFamily="34" charset="0"/>
              </a:rPr>
              <a:t>of</a:t>
            </a:r>
            <a:r>
              <a:rPr lang="de-DE" sz="3600" b="1" dirty="0">
                <a:latin typeface="Franklin Gothic Demi" panose="020B0703020102020204" pitchFamily="34" charset="0"/>
              </a:rPr>
              <a:t> </a:t>
            </a:r>
            <a:r>
              <a:rPr lang="de-DE" sz="3600" b="1" dirty="0" err="1">
                <a:latin typeface="Franklin Gothic Demi" panose="020B0703020102020204" pitchFamily="34" charset="0"/>
              </a:rPr>
              <a:t>work</a:t>
            </a:r>
            <a:r>
              <a:rPr lang="de-DE" sz="3600" b="1" dirty="0">
                <a:latin typeface="Franklin Gothic Demi" panose="020B0703020102020204" pitchFamily="34" charset="0"/>
              </a:rPr>
              <a:t> </a:t>
            </a:r>
            <a:r>
              <a:rPr lang="de-DE" sz="3600" b="1" dirty="0" err="1">
                <a:latin typeface="Franklin Gothic Demi" panose="020B0703020102020204" pitchFamily="34" charset="0"/>
              </a:rPr>
              <a:t>of</a:t>
            </a:r>
            <a:r>
              <a:rPr lang="de-DE" sz="3600" b="1" dirty="0">
                <a:latin typeface="Franklin Gothic Demi" panose="020B0703020102020204" pitchFamily="34" charset="0"/>
              </a:rPr>
              <a:t> EITI in Germany</a:t>
            </a:r>
          </a:p>
        </p:txBody>
      </p:sp>
    </p:spTree>
    <p:extLst>
      <p:ext uri="{BB962C8B-B14F-4D97-AF65-F5344CB8AC3E}">
        <p14:creationId xmlns:p14="http://schemas.microsoft.com/office/powerpoint/2010/main" val="29924902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6383" y="939669"/>
            <a:ext cx="10513483" cy="716093"/>
          </a:xfrm>
        </p:spPr>
        <p:txBody>
          <a:bodyPr/>
          <a:lstStyle/>
          <a:p>
            <a:r>
              <a:rPr lang="en-US" sz="2800" dirty="0">
                <a:latin typeface="Franklin Gothic Demi" panose="020B0703020102020204" pitchFamily="34" charset="0"/>
              </a:rPr>
              <a:t>The D-EITI report</a:t>
            </a:r>
            <a:endParaRPr lang="de-DE" sz="2800" dirty="0">
              <a:latin typeface="Franklin Gothic Demi" panose="020B0703020102020204" pitchFamily="34" charset="0"/>
            </a:endParaRPr>
          </a:p>
        </p:txBody>
      </p:sp>
      <p:sp>
        <p:nvSpPr>
          <p:cNvPr id="7" name="Rechteck 6"/>
          <p:cNvSpPr/>
          <p:nvPr/>
        </p:nvSpPr>
        <p:spPr bwMode="auto">
          <a:xfrm>
            <a:off x="696383" y="3850020"/>
            <a:ext cx="3338588" cy="1831162"/>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dirty="0">
                <a:solidFill>
                  <a:schemeClr val="tx1"/>
                </a:solidFill>
              </a:rPr>
              <a:t>State administration of the extractive industry</a:t>
            </a:r>
          </a:p>
          <a:p>
            <a:r>
              <a:rPr lang="en-US" sz="1400" b="0" dirty="0">
                <a:solidFill>
                  <a:schemeClr val="tx1"/>
                </a:solidFill>
              </a:rPr>
              <a:t>incl. who owns raw materials?, legal framework, licenses</a:t>
            </a:r>
          </a:p>
        </p:txBody>
      </p:sp>
      <p:sp>
        <p:nvSpPr>
          <p:cNvPr id="8" name="Rechteck 7"/>
          <p:cNvSpPr/>
          <p:nvPr/>
        </p:nvSpPr>
        <p:spPr bwMode="auto">
          <a:xfrm>
            <a:off x="4097036" y="1837309"/>
            <a:ext cx="3338588" cy="1831162"/>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dirty="0">
                <a:solidFill>
                  <a:schemeClr val="tx1"/>
                </a:solidFill>
              </a:rPr>
              <a:t>Which revenues are generated by the extractive industries?</a:t>
            </a:r>
          </a:p>
          <a:p>
            <a:r>
              <a:rPr lang="en-US" sz="1400" b="0" dirty="0">
                <a:solidFill>
                  <a:schemeClr val="tx1"/>
                </a:solidFill>
              </a:rPr>
              <a:t>incl. corporation tax, mine site and extraction royalties</a:t>
            </a:r>
          </a:p>
        </p:txBody>
      </p:sp>
      <p:sp>
        <p:nvSpPr>
          <p:cNvPr id="11" name="Rechteck 10"/>
          <p:cNvSpPr/>
          <p:nvPr/>
        </p:nvSpPr>
        <p:spPr bwMode="auto">
          <a:xfrm>
            <a:off x="7590366" y="1837308"/>
            <a:ext cx="3619500" cy="3843871"/>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dirty="0">
                <a:solidFill>
                  <a:schemeClr val="tx1"/>
                </a:solidFill>
              </a:rPr>
              <a:t>Special Topics</a:t>
            </a:r>
          </a:p>
          <a:p>
            <a:r>
              <a:rPr lang="en-US" sz="1400" b="0" dirty="0">
                <a:solidFill>
                  <a:schemeClr val="tx1"/>
                </a:solidFill>
              </a:rPr>
              <a:t>incl. dealing with human intervention in nature and landscape, state subsidies and tax concessions, renewable energies, environmental protection, recultivation and renaturation, employment and social affairs, circular economy, especially recycling as well as effects of the energy transition and structural change on raw material extraction in Germany.</a:t>
            </a:r>
          </a:p>
          <a:p>
            <a:endParaRPr lang="en-US" sz="1400" b="0" dirty="0">
              <a:solidFill>
                <a:schemeClr val="tx1"/>
              </a:solidFill>
            </a:endParaRPr>
          </a:p>
          <a:p>
            <a:r>
              <a:rPr lang="en-US" sz="1400" b="0" dirty="0">
                <a:solidFill>
                  <a:schemeClr val="tx1"/>
                </a:solidFill>
              </a:rPr>
              <a:t>From 2023: Contribution of domestic raw material extraction to security of supply, including Germany's role in the international raw materials market</a:t>
            </a:r>
          </a:p>
        </p:txBody>
      </p:sp>
      <p:sp>
        <p:nvSpPr>
          <p:cNvPr id="5" name="Rechteck 4"/>
          <p:cNvSpPr/>
          <p:nvPr/>
        </p:nvSpPr>
        <p:spPr bwMode="auto">
          <a:xfrm>
            <a:off x="696383" y="1837309"/>
            <a:ext cx="3338587" cy="1831163"/>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dirty="0">
                <a:solidFill>
                  <a:schemeClr val="tx1"/>
                </a:solidFill>
              </a:rPr>
              <a:t>The extractive industry in Germany</a:t>
            </a:r>
          </a:p>
          <a:p>
            <a:r>
              <a:rPr lang="en-US" sz="1400" b="0" dirty="0">
                <a:solidFill>
                  <a:schemeClr val="tx1"/>
                </a:solidFill>
              </a:rPr>
              <a:t>Which raw materials are extracted and where? </a:t>
            </a:r>
          </a:p>
          <a:p>
            <a:r>
              <a:rPr lang="en-US" sz="1400" b="0" dirty="0">
                <a:solidFill>
                  <a:schemeClr val="tx1"/>
                </a:solidFill>
              </a:rPr>
              <a:t>Focus: oil, natural gas, coal, potash and salts, earth and stone, and industrial minerals and metals</a:t>
            </a:r>
          </a:p>
          <a:p>
            <a:endParaRPr lang="de-DE" sz="1600" b="0" dirty="0">
              <a:solidFill>
                <a:schemeClr val="tx1"/>
              </a:solidFill>
            </a:endParaRPr>
          </a:p>
        </p:txBody>
      </p:sp>
      <p:sp>
        <p:nvSpPr>
          <p:cNvPr id="10" name="Rechteck 9"/>
          <p:cNvSpPr/>
          <p:nvPr/>
        </p:nvSpPr>
        <p:spPr bwMode="auto">
          <a:xfrm>
            <a:off x="4097037" y="3850018"/>
            <a:ext cx="3338587" cy="1831162"/>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dirty="0">
                <a:solidFill>
                  <a:schemeClr val="tx1"/>
                </a:solidFill>
              </a:rPr>
              <a:t>Importance of the extractive industry in Germany</a:t>
            </a:r>
          </a:p>
          <a:p>
            <a:r>
              <a:rPr lang="en-US" sz="1400" b="0" dirty="0">
                <a:solidFill>
                  <a:schemeClr val="tx1"/>
                </a:solidFill>
              </a:rPr>
              <a:t>Contribution to GDP, to government revenue, employment and exports</a:t>
            </a:r>
          </a:p>
        </p:txBody>
      </p:sp>
    </p:spTree>
    <p:extLst>
      <p:ext uri="{BB962C8B-B14F-4D97-AF65-F5344CB8AC3E}">
        <p14:creationId xmlns:p14="http://schemas.microsoft.com/office/powerpoint/2010/main" val="161498838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5035" y="1077083"/>
            <a:ext cx="10513483" cy="716093"/>
          </a:xfrm>
        </p:spPr>
        <p:txBody>
          <a:bodyPr/>
          <a:lstStyle/>
          <a:p>
            <a:r>
              <a:rPr lang="de-DE" b="1" dirty="0">
                <a:latin typeface="Franklin Gothic Demi" panose="020B0703020102020204" pitchFamily="34" charset="0"/>
              </a:rPr>
              <a:t>D-EITI </a:t>
            </a:r>
            <a:r>
              <a:rPr lang="de-DE" b="1" dirty="0" err="1">
                <a:latin typeface="Franklin Gothic Demi" panose="020B0703020102020204" pitchFamily="34" charset="0"/>
              </a:rPr>
              <a:t>report</a:t>
            </a:r>
            <a:r>
              <a:rPr lang="de-DE" b="1" dirty="0">
                <a:latin typeface="Franklin Gothic Demi" panose="020B0703020102020204" pitchFamily="34" charset="0"/>
              </a:rPr>
              <a:t>: Highlights</a:t>
            </a:r>
          </a:p>
        </p:txBody>
      </p:sp>
      <p:sp>
        <p:nvSpPr>
          <p:cNvPr id="6" name="Inhaltsplatzhalter 5"/>
          <p:cNvSpPr>
            <a:spLocks noGrp="1"/>
          </p:cNvSpPr>
          <p:nvPr>
            <p:ph idx="1"/>
          </p:nvPr>
        </p:nvSpPr>
        <p:spPr>
          <a:xfrm>
            <a:off x="421676" y="1793176"/>
            <a:ext cx="7017598" cy="4264663"/>
          </a:xfrm>
        </p:spPr>
        <p:txBody>
          <a:bodyPr/>
          <a:lstStyle/>
          <a:p>
            <a:r>
              <a:rPr lang="en-US" dirty="0">
                <a:solidFill>
                  <a:schemeClr val="accent2"/>
                </a:solidFill>
              </a:rPr>
              <a:t>The report contains comprehensive information about the German extractive sector.</a:t>
            </a:r>
          </a:p>
          <a:p>
            <a:r>
              <a:rPr lang="en-US" dirty="0">
                <a:solidFill>
                  <a:schemeClr val="accent2"/>
                </a:solidFill>
              </a:rPr>
              <a:t>The MSG has included compensation measures, circular economy in particular recycling, employment and social affairs and natural resource demand in the field of renewable energies as additional topics that are not specified by the EITI standard.</a:t>
            </a:r>
          </a:p>
          <a:p>
            <a:r>
              <a:rPr lang="en-US" dirty="0">
                <a:solidFill>
                  <a:schemeClr val="accent2"/>
                </a:solidFill>
              </a:rPr>
              <a:t>All contents were developed by the three stakeholder groups and decided by consensus.</a:t>
            </a:r>
          </a:p>
          <a:p>
            <a:r>
              <a:rPr lang="en-US" dirty="0">
                <a:solidFill>
                  <a:schemeClr val="accent2"/>
                </a:solidFill>
              </a:rPr>
              <a:t>All information is also available on </a:t>
            </a:r>
            <a:r>
              <a:rPr lang="en-US" dirty="0">
                <a:solidFill>
                  <a:schemeClr val="accent2"/>
                </a:solidFill>
                <a:hlinkClick r:id="rId3"/>
              </a:rPr>
              <a:t>www.d-eiti.de</a:t>
            </a:r>
            <a:r>
              <a:rPr lang="en-US" dirty="0">
                <a:solidFill>
                  <a:schemeClr val="accent2"/>
                </a:solidFill>
              </a:rPr>
              <a:t>. All data is available in Open Data Format.</a:t>
            </a:r>
            <a:endParaRPr lang="de-DE" dirty="0">
              <a:solidFill>
                <a:schemeClr val="accent2"/>
              </a:solidFill>
            </a:endParaRPr>
          </a:p>
        </p:txBody>
      </p:sp>
      <p:pic>
        <p:nvPicPr>
          <p:cNvPr id="4" name="Grafik 3" descr="Ein Bild, das Text, Screenshot, Schrift, Design enthält.&#10;&#10;Automatisch generierte Beschreibung">
            <a:extLst>
              <a:ext uri="{FF2B5EF4-FFF2-40B4-BE49-F238E27FC236}">
                <a16:creationId xmlns:a16="http://schemas.microsoft.com/office/drawing/2014/main" id="{0535B3D1-49C9-16F0-4FF1-A9FA356F5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2544" y="740788"/>
            <a:ext cx="3816854" cy="5416814"/>
          </a:xfrm>
          <a:prstGeom prst="rect">
            <a:avLst/>
          </a:prstGeom>
          <a:ln>
            <a:solidFill>
              <a:schemeClr val="tx1"/>
            </a:solidFill>
          </a:ln>
        </p:spPr>
      </p:pic>
    </p:spTree>
    <p:extLst>
      <p:ext uri="{BB962C8B-B14F-4D97-AF65-F5344CB8AC3E}">
        <p14:creationId xmlns:p14="http://schemas.microsoft.com/office/powerpoint/2010/main" val="36178558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5032" y="1095506"/>
            <a:ext cx="10513483" cy="716093"/>
          </a:xfrm>
        </p:spPr>
        <p:txBody>
          <a:bodyPr/>
          <a:lstStyle/>
          <a:p>
            <a:r>
              <a:rPr lang="de-DE" b="1" dirty="0">
                <a:latin typeface="Franklin Gothic Demi" panose="020B0703020102020204" pitchFamily="34" charset="0"/>
              </a:rPr>
              <a:t>Payments 2022 – 7th D-EITI Report</a:t>
            </a:r>
          </a:p>
        </p:txBody>
      </p:sp>
      <p:sp>
        <p:nvSpPr>
          <p:cNvPr id="5" name="Inhaltsplatzhalter 4">
            <a:extLst>
              <a:ext uri="{FF2B5EF4-FFF2-40B4-BE49-F238E27FC236}">
                <a16:creationId xmlns:a16="http://schemas.microsoft.com/office/drawing/2014/main" id="{9945B89A-3C0F-47F1-9BC7-FD2E9302EA6F}"/>
              </a:ext>
            </a:extLst>
          </p:cNvPr>
          <p:cNvSpPr>
            <a:spLocks noGrp="1"/>
          </p:cNvSpPr>
          <p:nvPr>
            <p:ph idx="1"/>
          </p:nvPr>
        </p:nvSpPr>
        <p:spPr>
          <a:xfrm>
            <a:off x="635032" y="1811599"/>
            <a:ext cx="10513483" cy="1147236"/>
          </a:xfrm>
        </p:spPr>
        <p:txBody>
          <a:bodyPr/>
          <a:lstStyle/>
          <a:p>
            <a:pPr marL="0" indent="0">
              <a:buNone/>
            </a:pPr>
            <a:r>
              <a:rPr lang="en-US" sz="1600" dirty="0">
                <a:solidFill>
                  <a:schemeClr val="accent2"/>
                </a:solidFill>
              </a:rPr>
              <a:t>The following overview shows the payments made in 2022 by the participating companies to government agencies including corporation tax, trade tax, mine site and extraction royalties as well as lease payments and payments for infrastructure improvements.</a:t>
            </a:r>
            <a:endParaRPr lang="de-DE" dirty="0">
              <a:solidFill>
                <a:schemeClr val="accent2"/>
              </a:solidFill>
            </a:endParaRPr>
          </a:p>
        </p:txBody>
      </p:sp>
      <p:graphicFrame>
        <p:nvGraphicFramePr>
          <p:cNvPr id="8" name="Tabelle 7">
            <a:extLst>
              <a:ext uri="{FF2B5EF4-FFF2-40B4-BE49-F238E27FC236}">
                <a16:creationId xmlns:a16="http://schemas.microsoft.com/office/drawing/2014/main" id="{75597197-BE1D-44EB-8B61-0746D99985EF}"/>
              </a:ext>
            </a:extLst>
          </p:cNvPr>
          <p:cNvGraphicFramePr>
            <a:graphicFrameLocks noGrp="1"/>
          </p:cNvGraphicFramePr>
          <p:nvPr>
            <p:extLst>
              <p:ext uri="{D42A27DB-BD31-4B8C-83A1-F6EECF244321}">
                <p14:modId xmlns:p14="http://schemas.microsoft.com/office/powerpoint/2010/main" val="2494474007"/>
              </p:ext>
            </p:extLst>
          </p:nvPr>
        </p:nvGraphicFramePr>
        <p:xfrm>
          <a:off x="635032" y="3261342"/>
          <a:ext cx="10513485" cy="1676400"/>
        </p:xfrm>
        <a:graphic>
          <a:graphicData uri="http://schemas.openxmlformats.org/drawingml/2006/table">
            <a:tbl>
              <a:tblPr firstRow="1" bandRow="1">
                <a:tableStyleId>{5C22544A-7EE6-4342-B048-85BDC9FD1C3A}</a:tableStyleId>
              </a:tblPr>
              <a:tblGrid>
                <a:gridCol w="1707107">
                  <a:extLst>
                    <a:ext uri="{9D8B030D-6E8A-4147-A177-3AD203B41FA5}">
                      <a16:colId xmlns:a16="http://schemas.microsoft.com/office/drawing/2014/main" val="4031452750"/>
                    </a:ext>
                  </a:extLst>
                </a:gridCol>
                <a:gridCol w="1518016">
                  <a:extLst>
                    <a:ext uri="{9D8B030D-6E8A-4147-A177-3AD203B41FA5}">
                      <a16:colId xmlns:a16="http://schemas.microsoft.com/office/drawing/2014/main" val="1987584132"/>
                    </a:ext>
                  </a:extLst>
                </a:gridCol>
                <a:gridCol w="1536873">
                  <a:extLst>
                    <a:ext uri="{9D8B030D-6E8A-4147-A177-3AD203B41FA5}">
                      <a16:colId xmlns:a16="http://schemas.microsoft.com/office/drawing/2014/main" val="3114735343"/>
                    </a:ext>
                  </a:extLst>
                </a:gridCol>
                <a:gridCol w="1489730">
                  <a:extLst>
                    <a:ext uri="{9D8B030D-6E8A-4147-A177-3AD203B41FA5}">
                      <a16:colId xmlns:a16="http://schemas.microsoft.com/office/drawing/2014/main" val="522332065"/>
                    </a:ext>
                  </a:extLst>
                </a:gridCol>
                <a:gridCol w="1279849">
                  <a:extLst>
                    <a:ext uri="{9D8B030D-6E8A-4147-A177-3AD203B41FA5}">
                      <a16:colId xmlns:a16="http://schemas.microsoft.com/office/drawing/2014/main" val="3657882487"/>
                    </a:ext>
                  </a:extLst>
                </a:gridCol>
                <a:gridCol w="1397893">
                  <a:extLst>
                    <a:ext uri="{9D8B030D-6E8A-4147-A177-3AD203B41FA5}">
                      <a16:colId xmlns:a16="http://schemas.microsoft.com/office/drawing/2014/main" val="2485386344"/>
                    </a:ext>
                  </a:extLst>
                </a:gridCol>
                <a:gridCol w="1584017">
                  <a:extLst>
                    <a:ext uri="{9D8B030D-6E8A-4147-A177-3AD203B41FA5}">
                      <a16:colId xmlns:a16="http://schemas.microsoft.com/office/drawing/2014/main" val="4161340877"/>
                    </a:ext>
                  </a:extLst>
                </a:gridCol>
              </a:tblGrid>
              <a:tr h="684718">
                <a:tc>
                  <a:txBody>
                    <a:bodyPr/>
                    <a:lstStyle/>
                    <a:p>
                      <a:endParaRPr lang="de-DE" dirty="0"/>
                    </a:p>
                  </a:txBody>
                  <a:tcPr/>
                </a:tc>
                <a:tc>
                  <a:txBody>
                    <a:bodyPr/>
                    <a:lstStyle/>
                    <a:p>
                      <a:pPr marL="0" algn="l" defTabSz="914400" rtl="0" eaLnBrk="1" latinLnBrk="0" hangingPunct="1"/>
                      <a:r>
                        <a:rPr lang="de-DE" sz="1400" kern="1200" dirty="0">
                          <a:solidFill>
                            <a:schemeClr val="bg1"/>
                          </a:solidFill>
                          <a:latin typeface="Arial" panose="020B0604020202020204" pitchFamily="34" charset="0"/>
                          <a:ea typeface="+mn-ea"/>
                          <a:cs typeface="Arial" panose="020B0604020202020204" pitchFamily="34" charset="0"/>
                        </a:rPr>
                        <a:t>Corporation </a:t>
                      </a:r>
                      <a:r>
                        <a:rPr lang="de-DE" sz="1400" kern="1200" dirty="0" err="1">
                          <a:solidFill>
                            <a:schemeClr val="bg1"/>
                          </a:solidFill>
                          <a:latin typeface="Arial" panose="020B0604020202020204" pitchFamily="34" charset="0"/>
                          <a:ea typeface="+mn-ea"/>
                          <a:cs typeface="Arial" panose="020B0604020202020204" pitchFamily="34" charset="0"/>
                        </a:rPr>
                        <a:t>tax</a:t>
                      </a:r>
                      <a:r>
                        <a:rPr lang="de-DE" sz="1400" kern="1200" dirty="0">
                          <a:solidFill>
                            <a:schemeClr val="bg1"/>
                          </a:solidFill>
                          <a:latin typeface="Arial" panose="020B0604020202020204" pitchFamily="34" charset="0"/>
                          <a:ea typeface="+mn-ea"/>
                          <a:cs typeface="Arial" panose="020B0604020202020204" pitchFamily="34" charset="0"/>
                        </a:rPr>
                        <a:t> </a:t>
                      </a:r>
                      <a:br>
                        <a:rPr lang="de-DE" sz="1400" kern="1200" dirty="0">
                          <a:solidFill>
                            <a:schemeClr val="bg1"/>
                          </a:solidFill>
                          <a:latin typeface="Arial" panose="020B0604020202020204" pitchFamily="34" charset="0"/>
                          <a:ea typeface="+mn-ea"/>
                          <a:cs typeface="Arial" panose="020B0604020202020204" pitchFamily="34" charset="0"/>
                        </a:rPr>
                      </a:br>
                      <a:endParaRPr lang="de-DE" sz="1400" kern="1200" dirty="0">
                        <a:solidFill>
                          <a:schemeClr val="bg1"/>
                        </a:solidFill>
                        <a:latin typeface="Arial" panose="020B0604020202020204" pitchFamily="34" charset="0"/>
                        <a:ea typeface="+mn-ea"/>
                        <a:cs typeface="Arial" panose="020B0604020202020204" pitchFamily="34" charset="0"/>
                      </a:endParaRPr>
                    </a:p>
                    <a:p>
                      <a:pPr marL="0" algn="l" defTabSz="914400" rtl="0" eaLnBrk="1" latinLnBrk="0" hangingPunct="1"/>
                      <a:endParaRPr lang="de-DE" sz="1400" kern="1200" dirty="0">
                        <a:solidFill>
                          <a:schemeClr val="bg1"/>
                        </a:solidFill>
                        <a:latin typeface="Arial" panose="020B0604020202020204" pitchFamily="34" charset="0"/>
                        <a:ea typeface="+mn-ea"/>
                        <a:cs typeface="Arial" panose="020B0604020202020204" pitchFamily="34" charset="0"/>
                      </a:endParaRPr>
                    </a:p>
                    <a:p>
                      <a:pPr marL="0" algn="l" defTabSz="914400" rtl="0" eaLnBrk="1" latinLnBrk="0" hangingPunct="1"/>
                      <a:r>
                        <a:rPr lang="de-DE" sz="1400" kern="1200" dirty="0">
                          <a:solidFill>
                            <a:schemeClr val="bg1"/>
                          </a:solidFill>
                          <a:latin typeface="Arial" panose="020B0604020202020204" pitchFamily="34" charset="0"/>
                          <a:ea typeface="+mn-ea"/>
                          <a:cs typeface="Arial" panose="020B0604020202020204" pitchFamily="34" charset="0"/>
                        </a:rPr>
                        <a:t>EUR</a:t>
                      </a:r>
                    </a:p>
                  </a:txBody>
                  <a:tcPr/>
                </a:tc>
                <a:tc>
                  <a:txBody>
                    <a:bodyPr/>
                    <a:lstStyle/>
                    <a:p>
                      <a:pPr marL="0" algn="l" defTabSz="914400" rtl="0" eaLnBrk="1" latinLnBrk="0" hangingPunct="1"/>
                      <a:r>
                        <a:rPr lang="de-DE" sz="1400" b="1" kern="1200" dirty="0">
                          <a:solidFill>
                            <a:schemeClr val="bg1"/>
                          </a:solidFill>
                          <a:latin typeface="Arial" panose="020B0604020202020204" pitchFamily="34" charset="0"/>
                          <a:ea typeface="+mn-ea"/>
                          <a:cs typeface="Arial" panose="020B0604020202020204" pitchFamily="34" charset="0"/>
                        </a:rPr>
                        <a:t>Trade </a:t>
                      </a:r>
                      <a:r>
                        <a:rPr lang="de-DE" sz="1400" b="1" kern="1200" dirty="0" err="1">
                          <a:solidFill>
                            <a:schemeClr val="bg1"/>
                          </a:solidFill>
                          <a:latin typeface="Arial" panose="020B0604020202020204" pitchFamily="34" charset="0"/>
                          <a:ea typeface="+mn-ea"/>
                          <a:cs typeface="Arial" panose="020B0604020202020204" pitchFamily="34" charset="0"/>
                        </a:rPr>
                        <a:t>tax</a:t>
                      </a:r>
                      <a:br>
                        <a:rPr lang="de-DE" sz="1400" b="1" kern="1200" dirty="0">
                          <a:solidFill>
                            <a:schemeClr val="bg1"/>
                          </a:solidFill>
                          <a:latin typeface="Arial" panose="020B0604020202020204" pitchFamily="34" charset="0"/>
                          <a:ea typeface="+mn-ea"/>
                          <a:cs typeface="Arial" panose="020B0604020202020204" pitchFamily="34" charset="0"/>
                        </a:rPr>
                      </a:br>
                      <a:br>
                        <a:rPr lang="de-DE" sz="1400" b="1" kern="1200" dirty="0">
                          <a:solidFill>
                            <a:schemeClr val="bg1"/>
                          </a:solidFill>
                          <a:latin typeface="Arial" panose="020B0604020202020204" pitchFamily="34" charset="0"/>
                          <a:ea typeface="+mn-ea"/>
                          <a:cs typeface="Arial" panose="020B0604020202020204" pitchFamily="34" charset="0"/>
                        </a:rPr>
                      </a:br>
                      <a:endParaRPr lang="de-DE" sz="1400" b="1" kern="1200" dirty="0">
                        <a:solidFill>
                          <a:schemeClr val="bg1"/>
                        </a:solidFill>
                        <a:latin typeface="Arial" panose="020B0604020202020204" pitchFamily="34" charset="0"/>
                        <a:ea typeface="+mn-ea"/>
                        <a:cs typeface="Arial" panose="020B0604020202020204" pitchFamily="34" charset="0"/>
                      </a:endParaRPr>
                    </a:p>
                    <a:p>
                      <a:pPr marL="0" algn="l" defTabSz="914400" rtl="0" eaLnBrk="1" latinLnBrk="0" hangingPunct="1"/>
                      <a:r>
                        <a:rPr lang="de-DE" sz="1400" b="1" kern="1200" dirty="0">
                          <a:solidFill>
                            <a:schemeClr val="bg1"/>
                          </a:solidFill>
                          <a:latin typeface="Arial" panose="020B0604020202020204" pitchFamily="34" charset="0"/>
                          <a:ea typeface="+mn-ea"/>
                          <a:cs typeface="Arial" panose="020B0604020202020204" pitchFamily="34" charset="0"/>
                        </a:rPr>
                        <a:t>EUR</a:t>
                      </a:r>
                    </a:p>
                  </a:txBody>
                  <a:tcPr/>
                </a:tc>
                <a:tc>
                  <a:txBody>
                    <a:bodyPr/>
                    <a:lstStyle/>
                    <a:p>
                      <a:pPr marL="0" algn="l" defTabSz="914400" rtl="0" eaLnBrk="1" latinLnBrk="0" hangingPunct="1"/>
                      <a:r>
                        <a:rPr lang="de-DE" sz="1400" b="1" kern="1200" dirty="0" err="1">
                          <a:solidFill>
                            <a:schemeClr val="bg1"/>
                          </a:solidFill>
                          <a:latin typeface="Arial" panose="020B0604020202020204" pitchFamily="34" charset="0"/>
                          <a:ea typeface="+mn-ea"/>
                          <a:cs typeface="Arial" panose="020B0604020202020204" pitchFamily="34" charset="0"/>
                        </a:rPr>
                        <a:t>Extractive</a:t>
                      </a:r>
                      <a:r>
                        <a:rPr lang="de-DE" sz="1400" b="1" kern="1200" dirty="0">
                          <a:solidFill>
                            <a:schemeClr val="bg1"/>
                          </a:solidFill>
                          <a:latin typeface="Arial" panose="020B0604020202020204" pitchFamily="34" charset="0"/>
                          <a:ea typeface="+mn-ea"/>
                          <a:cs typeface="Arial" panose="020B0604020202020204" pitchFamily="34" charset="0"/>
                        </a:rPr>
                        <a:t> &amp; </a:t>
                      </a:r>
                      <a:r>
                        <a:rPr lang="de-DE" sz="1400" b="1" kern="1200" dirty="0" err="1">
                          <a:solidFill>
                            <a:schemeClr val="bg1"/>
                          </a:solidFill>
                          <a:latin typeface="Arial" panose="020B0604020202020204" pitchFamily="34" charset="0"/>
                          <a:ea typeface="+mn-ea"/>
                          <a:cs typeface="Arial" panose="020B0604020202020204" pitchFamily="34" charset="0"/>
                        </a:rPr>
                        <a:t>mine</a:t>
                      </a:r>
                      <a:r>
                        <a:rPr lang="de-DE" sz="1400" b="1" kern="1200" dirty="0">
                          <a:solidFill>
                            <a:schemeClr val="bg1"/>
                          </a:solidFill>
                          <a:latin typeface="Arial" panose="020B0604020202020204" pitchFamily="34" charset="0"/>
                          <a:ea typeface="+mn-ea"/>
                          <a:cs typeface="Arial" panose="020B0604020202020204" pitchFamily="34" charset="0"/>
                        </a:rPr>
                        <a:t> </a:t>
                      </a:r>
                      <a:r>
                        <a:rPr lang="de-DE" sz="1400" b="1" kern="1200" dirty="0" err="1">
                          <a:solidFill>
                            <a:schemeClr val="bg1"/>
                          </a:solidFill>
                          <a:latin typeface="Arial" panose="020B0604020202020204" pitchFamily="34" charset="0"/>
                          <a:ea typeface="+mn-ea"/>
                          <a:cs typeface="Arial" panose="020B0604020202020204" pitchFamily="34" charset="0"/>
                        </a:rPr>
                        <a:t>site</a:t>
                      </a:r>
                      <a:r>
                        <a:rPr lang="de-DE" sz="1400" b="1" kern="1200" dirty="0">
                          <a:solidFill>
                            <a:schemeClr val="bg1"/>
                          </a:solidFill>
                          <a:latin typeface="Arial" panose="020B0604020202020204" pitchFamily="34" charset="0"/>
                          <a:ea typeface="+mn-ea"/>
                          <a:cs typeface="Arial" panose="020B0604020202020204" pitchFamily="34" charset="0"/>
                        </a:rPr>
                        <a:t> </a:t>
                      </a:r>
                      <a:r>
                        <a:rPr lang="de-DE" sz="1400" b="1" kern="1200" dirty="0" err="1">
                          <a:solidFill>
                            <a:schemeClr val="bg1"/>
                          </a:solidFill>
                          <a:latin typeface="Arial" panose="020B0604020202020204" pitchFamily="34" charset="0"/>
                          <a:ea typeface="+mn-ea"/>
                          <a:cs typeface="Arial" panose="020B0604020202020204" pitchFamily="34" charset="0"/>
                        </a:rPr>
                        <a:t>royalties</a:t>
                      </a:r>
                      <a:r>
                        <a:rPr lang="de-DE" sz="1400" b="1" kern="1200" dirty="0">
                          <a:solidFill>
                            <a:schemeClr val="bg1"/>
                          </a:solidFill>
                          <a:latin typeface="Arial" panose="020B0604020202020204" pitchFamily="34" charset="0"/>
                          <a:ea typeface="+mn-ea"/>
                          <a:cs typeface="Arial" panose="020B0604020202020204" pitchFamily="34" charset="0"/>
                        </a:rPr>
                        <a:t> </a:t>
                      </a:r>
                      <a:br>
                        <a:rPr lang="de-DE" sz="1400" b="1" kern="1200" dirty="0">
                          <a:solidFill>
                            <a:schemeClr val="bg1"/>
                          </a:solidFill>
                          <a:latin typeface="Arial" panose="020B0604020202020204" pitchFamily="34" charset="0"/>
                          <a:ea typeface="+mn-ea"/>
                          <a:cs typeface="Arial" panose="020B0604020202020204" pitchFamily="34" charset="0"/>
                        </a:rPr>
                      </a:br>
                      <a:r>
                        <a:rPr lang="de-DE" sz="1400" b="1" kern="1200" dirty="0">
                          <a:solidFill>
                            <a:schemeClr val="bg1"/>
                          </a:solidFill>
                          <a:latin typeface="Arial" panose="020B0604020202020204" pitchFamily="34" charset="0"/>
                          <a:ea typeface="+mn-ea"/>
                          <a:cs typeface="Arial" panose="020B0604020202020204" pitchFamily="34" charset="0"/>
                        </a:rPr>
                        <a:t>EUR</a:t>
                      </a:r>
                    </a:p>
                  </a:txBody>
                  <a:tcPr/>
                </a:tc>
                <a:tc>
                  <a:txBody>
                    <a:bodyPr/>
                    <a:lstStyle/>
                    <a:p>
                      <a:pPr marL="0" algn="l" defTabSz="914400" rtl="0" eaLnBrk="1" latinLnBrk="0" hangingPunct="1"/>
                      <a:r>
                        <a:rPr lang="de-DE" sz="1400" b="1" kern="1200" dirty="0">
                          <a:solidFill>
                            <a:schemeClr val="bg1"/>
                          </a:solidFill>
                          <a:latin typeface="Arial" panose="020B0604020202020204" pitchFamily="34" charset="0"/>
                          <a:ea typeface="+mn-ea"/>
                          <a:cs typeface="Arial" panose="020B0604020202020204" pitchFamily="34" charset="0"/>
                        </a:rPr>
                        <a:t>Lease </a:t>
                      </a:r>
                      <a:r>
                        <a:rPr lang="de-DE" sz="1400" b="1" kern="1200" dirty="0" err="1">
                          <a:solidFill>
                            <a:schemeClr val="bg1"/>
                          </a:solidFill>
                          <a:latin typeface="Arial" panose="020B0604020202020204" pitchFamily="34" charset="0"/>
                          <a:ea typeface="+mn-ea"/>
                          <a:cs typeface="Arial" panose="020B0604020202020204" pitchFamily="34" charset="0"/>
                        </a:rPr>
                        <a:t>payments</a:t>
                      </a:r>
                      <a:br>
                        <a:rPr lang="de-DE" sz="1400" b="1" kern="1200" dirty="0">
                          <a:solidFill>
                            <a:schemeClr val="bg1"/>
                          </a:solidFill>
                          <a:latin typeface="Arial" panose="020B0604020202020204" pitchFamily="34" charset="0"/>
                          <a:ea typeface="+mn-ea"/>
                          <a:cs typeface="Arial" panose="020B0604020202020204" pitchFamily="34" charset="0"/>
                        </a:rPr>
                      </a:br>
                      <a:endParaRPr lang="de-DE" sz="1400" b="1" kern="1200" dirty="0">
                        <a:solidFill>
                          <a:schemeClr val="bg1"/>
                        </a:solidFill>
                        <a:latin typeface="Arial" panose="020B0604020202020204" pitchFamily="34" charset="0"/>
                        <a:ea typeface="+mn-ea"/>
                        <a:cs typeface="Arial" panose="020B0604020202020204" pitchFamily="34" charset="0"/>
                      </a:endParaRPr>
                    </a:p>
                    <a:p>
                      <a:pPr marL="0" algn="l" defTabSz="914400" rtl="0" eaLnBrk="1" latinLnBrk="0" hangingPunct="1"/>
                      <a:r>
                        <a:rPr lang="de-DE" sz="1400" b="1" kern="1200" dirty="0">
                          <a:solidFill>
                            <a:schemeClr val="bg1"/>
                          </a:solidFill>
                          <a:latin typeface="Arial" panose="020B0604020202020204" pitchFamily="34" charset="0"/>
                          <a:ea typeface="+mn-ea"/>
                          <a:cs typeface="Arial" panose="020B0604020202020204" pitchFamily="34" charset="0"/>
                        </a:rPr>
                        <a:t>EUR</a:t>
                      </a:r>
                    </a:p>
                  </a:txBody>
                  <a:tcPr/>
                </a:tc>
                <a:tc>
                  <a:txBody>
                    <a:bodyPr/>
                    <a:lstStyle/>
                    <a:p>
                      <a:pPr marL="0" algn="l" defTabSz="914400" rtl="0" eaLnBrk="1" latinLnBrk="0" hangingPunct="1"/>
                      <a:r>
                        <a:rPr lang="de-DE" sz="1400" b="1" kern="1200" dirty="0">
                          <a:solidFill>
                            <a:schemeClr val="bg1"/>
                          </a:solidFill>
                          <a:latin typeface="Arial" panose="020B0604020202020204" pitchFamily="34" charset="0"/>
                          <a:ea typeface="+mn-ea"/>
                          <a:cs typeface="Arial" panose="020B0604020202020204" pitchFamily="34" charset="0"/>
                        </a:rPr>
                        <a:t>Payments </a:t>
                      </a:r>
                      <a:r>
                        <a:rPr lang="de-DE" sz="1400" b="1" kern="1200" dirty="0" err="1">
                          <a:solidFill>
                            <a:schemeClr val="bg1"/>
                          </a:solidFill>
                          <a:latin typeface="Arial" panose="020B0604020202020204" pitchFamily="34" charset="0"/>
                          <a:ea typeface="+mn-ea"/>
                          <a:cs typeface="Arial" panose="020B0604020202020204" pitchFamily="34" charset="0"/>
                        </a:rPr>
                        <a:t>into</a:t>
                      </a:r>
                      <a:r>
                        <a:rPr lang="de-DE" sz="1400" b="1" kern="1200" dirty="0">
                          <a:solidFill>
                            <a:schemeClr val="bg1"/>
                          </a:solidFill>
                          <a:latin typeface="Arial" panose="020B0604020202020204" pitchFamily="34" charset="0"/>
                          <a:ea typeface="+mn-ea"/>
                          <a:cs typeface="Arial" panose="020B0604020202020204" pitchFamily="34" charset="0"/>
                        </a:rPr>
                        <a:t> </a:t>
                      </a:r>
                      <a:r>
                        <a:rPr lang="de-DE" sz="1400" b="1" kern="1200" dirty="0" err="1">
                          <a:solidFill>
                            <a:schemeClr val="bg1"/>
                          </a:solidFill>
                          <a:latin typeface="Arial" panose="020B0604020202020204" pitchFamily="34" charset="0"/>
                          <a:ea typeface="+mn-ea"/>
                          <a:cs typeface="Arial" panose="020B0604020202020204" pitchFamily="34" charset="0"/>
                        </a:rPr>
                        <a:t>the</a:t>
                      </a:r>
                      <a:r>
                        <a:rPr lang="de-DE" sz="1400" b="1" kern="1200" dirty="0">
                          <a:solidFill>
                            <a:schemeClr val="bg1"/>
                          </a:solidFill>
                          <a:latin typeface="Arial" panose="020B0604020202020204" pitchFamily="34" charset="0"/>
                          <a:ea typeface="+mn-ea"/>
                          <a:cs typeface="Arial" panose="020B0604020202020204" pitchFamily="34" charset="0"/>
                        </a:rPr>
                        <a:t> </a:t>
                      </a:r>
                      <a:r>
                        <a:rPr lang="de-DE" sz="1400" b="1" kern="1200" dirty="0" err="1">
                          <a:solidFill>
                            <a:schemeClr val="bg1"/>
                          </a:solidFill>
                          <a:latin typeface="Arial" panose="020B0604020202020204" pitchFamily="34" charset="0"/>
                          <a:ea typeface="+mn-ea"/>
                          <a:cs typeface="Arial" panose="020B0604020202020204" pitchFamily="34" charset="0"/>
                        </a:rPr>
                        <a:t>infrastructure</a:t>
                      </a:r>
                      <a:br>
                        <a:rPr lang="de-DE" sz="1400" b="1" kern="1200" dirty="0">
                          <a:solidFill>
                            <a:schemeClr val="bg1"/>
                          </a:solidFill>
                          <a:latin typeface="Arial" panose="020B0604020202020204" pitchFamily="34" charset="0"/>
                          <a:ea typeface="+mn-ea"/>
                          <a:cs typeface="Arial" panose="020B0604020202020204" pitchFamily="34" charset="0"/>
                        </a:rPr>
                      </a:br>
                      <a:r>
                        <a:rPr lang="de-DE" sz="1400" b="1" kern="1200" dirty="0">
                          <a:solidFill>
                            <a:schemeClr val="bg1"/>
                          </a:solidFill>
                          <a:latin typeface="Arial" panose="020B0604020202020204" pitchFamily="34" charset="0"/>
                          <a:ea typeface="+mn-ea"/>
                          <a:cs typeface="Arial" panose="020B0604020202020204" pitchFamily="34" charset="0"/>
                        </a:rPr>
                        <a:t>EUR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bg1"/>
                          </a:solidFill>
                          <a:latin typeface="Arial" panose="020B0604020202020204" pitchFamily="34" charset="0"/>
                          <a:ea typeface="+mn-ea"/>
                          <a:cs typeface="Arial" panose="020B0604020202020204" pitchFamily="34" charset="0"/>
                        </a:rPr>
                        <a:t>Total</a:t>
                      </a:r>
                      <a:br>
                        <a:rPr lang="de-DE" sz="1400" b="1" kern="1200" dirty="0">
                          <a:solidFill>
                            <a:schemeClr val="bg1"/>
                          </a:solidFill>
                          <a:latin typeface="Arial" panose="020B0604020202020204" pitchFamily="34" charset="0"/>
                          <a:ea typeface="+mn-ea"/>
                          <a:cs typeface="Arial" panose="020B0604020202020204" pitchFamily="34" charset="0"/>
                        </a:rPr>
                      </a:br>
                      <a:br>
                        <a:rPr lang="de-DE" sz="1400" b="1" kern="1200" dirty="0">
                          <a:solidFill>
                            <a:schemeClr val="bg1"/>
                          </a:solidFill>
                          <a:latin typeface="Arial" panose="020B0604020202020204" pitchFamily="34" charset="0"/>
                          <a:ea typeface="+mn-ea"/>
                          <a:cs typeface="Arial" panose="020B0604020202020204" pitchFamily="34" charset="0"/>
                        </a:rPr>
                      </a:br>
                      <a:endParaRPr lang="de-DE" sz="1400" b="1" kern="1200" dirty="0">
                        <a:solidFill>
                          <a:schemeClr val="bg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bg1"/>
                          </a:solidFill>
                          <a:latin typeface="Arial" panose="020B0604020202020204" pitchFamily="34" charset="0"/>
                          <a:ea typeface="+mn-ea"/>
                          <a:cs typeface="Arial" panose="020B0604020202020204" pitchFamily="34" charset="0"/>
                        </a:rPr>
                        <a:t>EUR</a:t>
                      </a:r>
                    </a:p>
                  </a:txBody>
                  <a:tcPr/>
                </a:tc>
                <a:extLst>
                  <a:ext uri="{0D108BD9-81ED-4DB2-BD59-A6C34878D82A}">
                    <a16:rowId xmlns:a16="http://schemas.microsoft.com/office/drawing/2014/main" val="281413677"/>
                  </a:ext>
                </a:extLst>
              </a:tr>
              <a:tr h="0">
                <a:tc>
                  <a:txBody>
                    <a:bodyPr/>
                    <a:lstStyle/>
                    <a:p>
                      <a:r>
                        <a:rPr lang="en-US" sz="1400" dirty="0">
                          <a:latin typeface="Arial" panose="020B0604020202020204" pitchFamily="34" charset="0"/>
                          <a:cs typeface="Arial" panose="020B0604020202020204" pitchFamily="34" charset="0"/>
                        </a:rPr>
                        <a:t>Total amount of reported payments from all </a:t>
                      </a:r>
                      <a:r>
                        <a:rPr lang="en-US" sz="1400" kern="1200" dirty="0">
                          <a:solidFill>
                            <a:schemeClr val="tx1"/>
                          </a:solidFill>
                          <a:latin typeface="Arial" panose="020B0604020202020204" pitchFamily="34" charset="0"/>
                          <a:ea typeface="+mn-ea"/>
                          <a:cs typeface="Arial" panose="020B0604020202020204" pitchFamily="34" charset="0"/>
                        </a:rPr>
                        <a:t>companies</a:t>
                      </a:r>
                      <a:endParaRPr lang="de-DE" sz="140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algn="l" fontAlgn="b"/>
                      <a:r>
                        <a:rPr lang="de-DE" sz="1400" b="0" i="0" u="none" strike="noStrike" dirty="0">
                          <a:solidFill>
                            <a:srgbClr val="000000"/>
                          </a:solidFill>
                          <a:effectLst/>
                          <a:latin typeface="Arial" panose="020B0604020202020204" pitchFamily="34" charset="0"/>
                          <a:cs typeface="Arial" panose="020B0604020202020204" pitchFamily="34" charset="0"/>
                        </a:rPr>
                        <a:t>285.218.716,89</a:t>
                      </a:r>
                    </a:p>
                  </a:txBody>
                  <a:tcPr/>
                </a:tc>
                <a:tc>
                  <a:txBody>
                    <a:bodyPr/>
                    <a:lstStyle/>
                    <a:p>
                      <a:pPr algn="l" fontAlgn="b"/>
                      <a:r>
                        <a:rPr lang="de-DE" sz="1400" b="0" i="0" u="none" strike="noStrike" dirty="0">
                          <a:solidFill>
                            <a:srgbClr val="000000"/>
                          </a:solidFill>
                          <a:effectLst/>
                          <a:latin typeface="Arial" panose="020B0604020202020204" pitchFamily="34" charset="0"/>
                          <a:cs typeface="Arial" panose="020B0604020202020204" pitchFamily="34" charset="0"/>
                        </a:rPr>
                        <a:t>270.539.178,29</a:t>
                      </a:r>
                    </a:p>
                  </a:txBody>
                  <a:tcPr/>
                </a:tc>
                <a:tc>
                  <a:txBody>
                    <a:bodyPr/>
                    <a:lstStyle/>
                    <a:p>
                      <a:pPr algn="l" fontAlgn="b"/>
                      <a:r>
                        <a:rPr lang="de-DE" sz="1400" b="0" i="0" u="none" strike="noStrike" dirty="0">
                          <a:solidFill>
                            <a:srgbClr val="000000"/>
                          </a:solidFill>
                          <a:effectLst/>
                          <a:latin typeface="Arial" panose="020B0604020202020204" pitchFamily="34" charset="0"/>
                          <a:cs typeface="Arial" panose="020B0604020202020204" pitchFamily="34" charset="0"/>
                        </a:rPr>
                        <a:t>225.148.254,09</a:t>
                      </a:r>
                    </a:p>
                  </a:txBody>
                  <a:tcPr/>
                </a:tc>
                <a:tc>
                  <a:txBody>
                    <a:bodyPr/>
                    <a:lstStyle/>
                    <a:p>
                      <a:pPr algn="l" fontAlgn="b"/>
                      <a:r>
                        <a:rPr lang="de-DE" sz="1400" b="0" i="0" u="none" strike="noStrike" dirty="0">
                          <a:solidFill>
                            <a:srgbClr val="000000"/>
                          </a:solidFill>
                          <a:effectLst/>
                          <a:latin typeface="Arial" panose="020B0604020202020204" pitchFamily="34" charset="0"/>
                          <a:cs typeface="Arial" panose="020B0604020202020204" pitchFamily="34" charset="0"/>
                        </a:rPr>
                        <a:t>4.080.774,70</a:t>
                      </a:r>
                    </a:p>
                  </a:txBody>
                  <a:tcPr/>
                </a:tc>
                <a:tc>
                  <a:txBody>
                    <a:bodyPr/>
                    <a:lstStyle/>
                    <a:p>
                      <a:pPr algn="l" fontAlgn="b"/>
                      <a:r>
                        <a:rPr lang="de-DE" sz="1400" b="0" i="0" u="none" strike="noStrike" dirty="0">
                          <a:solidFill>
                            <a:srgbClr val="000000"/>
                          </a:solidFill>
                          <a:effectLst/>
                          <a:latin typeface="Arial" panose="020B0604020202020204" pitchFamily="34" charset="0"/>
                          <a:cs typeface="Arial" panose="020B0604020202020204" pitchFamily="34" charset="0"/>
                        </a:rPr>
                        <a:t>17.567.414,72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kern="1200" dirty="0">
                          <a:solidFill>
                            <a:schemeClr val="dk1"/>
                          </a:solidFill>
                          <a:effectLst/>
                          <a:latin typeface="Arial" panose="020B0604020202020204" pitchFamily="34" charset="0"/>
                          <a:ea typeface="+mn-ea"/>
                          <a:cs typeface="Arial" panose="020B0604020202020204" pitchFamily="34" charset="0"/>
                        </a:rPr>
                        <a:t>802.554.338,69</a:t>
                      </a:r>
                      <a:endParaRPr lang="de-DE" sz="14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r>
                        <a:rPr lang="de-DE" sz="1400" kern="1200" dirty="0">
                          <a:solidFill>
                            <a:schemeClr val="dk1"/>
                          </a:solidFill>
                          <a:effectLst/>
                          <a:latin typeface="Arial" panose="020B0604020202020204" pitchFamily="34" charset="0"/>
                          <a:ea typeface="+mn-ea"/>
                          <a:cs typeface="Arial" panose="020B0604020202020204" pitchFamily="34" charset="0"/>
                        </a:rPr>
                        <a:t> </a:t>
                      </a:r>
                      <a:endParaRPr lang="de-DE" sz="140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699056080"/>
                  </a:ext>
                </a:extLst>
              </a:tr>
            </a:tbl>
          </a:graphicData>
        </a:graphic>
      </p:graphicFrame>
    </p:spTree>
    <p:extLst>
      <p:ext uri="{BB962C8B-B14F-4D97-AF65-F5344CB8AC3E}">
        <p14:creationId xmlns:p14="http://schemas.microsoft.com/office/powerpoint/2010/main" val="400799793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56619" y="2797650"/>
            <a:ext cx="8302834" cy="617928"/>
          </a:xfrm>
        </p:spPr>
        <p:txBody>
          <a:bodyPr/>
          <a:lstStyle/>
          <a:p>
            <a:r>
              <a:rPr lang="de-DE" sz="3600" b="1" dirty="0">
                <a:latin typeface="Franklin Gothic Demi" panose="020B0703020102020204" pitchFamily="34" charset="0"/>
              </a:rPr>
              <a:t>5. </a:t>
            </a:r>
            <a:r>
              <a:rPr lang="en-US" sz="3600" b="1" dirty="0">
                <a:latin typeface="Franklin Gothic Demi" panose="020B0703020102020204" pitchFamily="34" charset="0"/>
              </a:rPr>
              <a:t>D-EITI and EU Accounting Directive</a:t>
            </a:r>
            <a:endParaRPr lang="de-DE" sz="3600" b="1" dirty="0">
              <a:latin typeface="Franklin Gothic Demi" panose="020B0703020102020204" pitchFamily="34" charset="0"/>
            </a:endParaRPr>
          </a:p>
        </p:txBody>
      </p:sp>
    </p:spTree>
    <p:extLst>
      <p:ext uri="{BB962C8B-B14F-4D97-AF65-F5344CB8AC3E}">
        <p14:creationId xmlns:p14="http://schemas.microsoft.com/office/powerpoint/2010/main" val="19912496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2156619" y="959325"/>
            <a:ext cx="7893844" cy="617928"/>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endParaRPr lang="de-DE" b="0" dirty="0">
              <a:solidFill>
                <a:schemeClr val="accent1"/>
              </a:solidFill>
              <a:latin typeface="Arial" panose="020B0604020202020204" pitchFamily="34" charset="0"/>
              <a:cs typeface="Arial" panose="020B0604020202020204" pitchFamily="34" charset="0"/>
            </a:endParaRPr>
          </a:p>
        </p:txBody>
      </p:sp>
      <p:sp>
        <p:nvSpPr>
          <p:cNvPr id="6" name="Richtungspfeil 5"/>
          <p:cNvSpPr/>
          <p:nvPr/>
        </p:nvSpPr>
        <p:spPr bwMode="auto">
          <a:xfrm>
            <a:off x="2156620" y="2379471"/>
            <a:ext cx="2139885" cy="936000"/>
          </a:xfrm>
          <a:prstGeom prst="homePlat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a:p>
        </p:txBody>
      </p:sp>
      <p:sp>
        <p:nvSpPr>
          <p:cNvPr id="7" name="Richtungspfeil 6"/>
          <p:cNvSpPr/>
          <p:nvPr/>
        </p:nvSpPr>
        <p:spPr bwMode="auto">
          <a:xfrm>
            <a:off x="2156620" y="4374783"/>
            <a:ext cx="2139885" cy="936000"/>
          </a:xfrm>
          <a:prstGeom prst="homePlate">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a:p>
        </p:txBody>
      </p:sp>
      <p:sp>
        <p:nvSpPr>
          <p:cNvPr id="8" name="Textfeld 7"/>
          <p:cNvSpPr txBox="1"/>
          <p:nvPr/>
        </p:nvSpPr>
        <p:spPr>
          <a:xfrm>
            <a:off x="4487985" y="2187508"/>
            <a:ext cx="5566446" cy="1754326"/>
          </a:xfrm>
          <a:prstGeom prst="rect">
            <a:avLst/>
          </a:prstGeom>
          <a:noFill/>
        </p:spPr>
        <p:txBody>
          <a:bodyPr wrap="square" rtlCol="0">
            <a:spAutoFit/>
          </a:bodyPr>
          <a:lstStyle/>
          <a:p>
            <a:pPr eaLnBrk="1" hangingPunct="1">
              <a:spcBef>
                <a:spcPts val="0"/>
              </a:spcBef>
              <a:spcAft>
                <a:spcPts val="600"/>
              </a:spcAft>
              <a:buClr>
                <a:srgbClr val="0076AF"/>
              </a:buClr>
              <a:tabLst>
                <a:tab pos="2190750" algn="l"/>
              </a:tabLst>
            </a:pPr>
            <a:r>
              <a:rPr lang="en-US" sz="1800" b="0" dirty="0">
                <a:solidFill>
                  <a:schemeClr val="tx1"/>
                </a:solidFill>
              </a:rPr>
              <a:t>With the </a:t>
            </a:r>
            <a:r>
              <a:rPr lang="en-US" sz="1800" dirty="0">
                <a:solidFill>
                  <a:schemeClr val="tx1"/>
                </a:solidFill>
              </a:rPr>
              <a:t>Accounting Directive Implementation Act </a:t>
            </a:r>
            <a:r>
              <a:rPr lang="en-US" sz="1800" b="0" dirty="0">
                <a:solidFill>
                  <a:schemeClr val="tx1"/>
                </a:solidFill>
              </a:rPr>
              <a:t>(</a:t>
            </a:r>
            <a:r>
              <a:rPr lang="en-US" sz="1800" b="0" dirty="0" err="1">
                <a:solidFill>
                  <a:schemeClr val="tx1"/>
                </a:solidFill>
              </a:rPr>
              <a:t>Bilanzrichtlinie-Umsetzungsgesetz</a:t>
            </a:r>
            <a:r>
              <a:rPr lang="en-US" sz="1800" b="0" dirty="0">
                <a:solidFill>
                  <a:schemeClr val="tx1"/>
                </a:solidFill>
              </a:rPr>
              <a:t>) transparency regulations for companies in the extractive sector and their payments to government agencies were incorporated into the </a:t>
            </a:r>
            <a:r>
              <a:rPr lang="en-US" sz="1800" dirty="0">
                <a:solidFill>
                  <a:schemeClr val="tx1"/>
                </a:solidFill>
              </a:rPr>
              <a:t>German Commercial Code </a:t>
            </a:r>
            <a:r>
              <a:rPr lang="en-US" sz="1800" b="0" dirty="0">
                <a:solidFill>
                  <a:schemeClr val="tx1"/>
                </a:solidFill>
              </a:rPr>
              <a:t>(</a:t>
            </a:r>
            <a:r>
              <a:rPr lang="en-US" sz="1800" b="0" dirty="0" err="1">
                <a:solidFill>
                  <a:schemeClr val="tx1"/>
                </a:solidFill>
              </a:rPr>
              <a:t>Handeslgesetzbuch</a:t>
            </a:r>
            <a:r>
              <a:rPr lang="en-US" sz="1800" b="0" dirty="0">
                <a:solidFill>
                  <a:schemeClr val="tx1"/>
                </a:solidFill>
              </a:rPr>
              <a:t>).</a:t>
            </a:r>
            <a:endParaRPr lang="de-DE" sz="1200" b="0" dirty="0">
              <a:solidFill>
                <a:schemeClr val="tx1"/>
              </a:solidFill>
            </a:endParaRPr>
          </a:p>
        </p:txBody>
      </p:sp>
      <p:sp>
        <p:nvSpPr>
          <p:cNvPr id="9" name="Textfeld 8"/>
          <p:cNvSpPr txBox="1"/>
          <p:nvPr/>
        </p:nvSpPr>
        <p:spPr>
          <a:xfrm>
            <a:off x="4487985" y="4381118"/>
            <a:ext cx="5566446" cy="923330"/>
          </a:xfrm>
          <a:prstGeom prst="rect">
            <a:avLst/>
          </a:prstGeom>
          <a:noFill/>
        </p:spPr>
        <p:txBody>
          <a:bodyPr wrap="square" rtlCol="0" anchor="ctr">
            <a:spAutoFit/>
          </a:bodyPr>
          <a:lstStyle/>
          <a:p>
            <a:pPr eaLnBrk="1" hangingPunct="1">
              <a:spcBef>
                <a:spcPts val="0"/>
              </a:spcBef>
              <a:spcAft>
                <a:spcPts val="600"/>
              </a:spcAft>
              <a:buClr>
                <a:srgbClr val="0076AF"/>
              </a:buClr>
              <a:tabLst>
                <a:tab pos="2190750" algn="l"/>
              </a:tabLst>
            </a:pPr>
            <a:r>
              <a:rPr lang="en-US" sz="1800" b="0" dirty="0">
                <a:solidFill>
                  <a:schemeClr val="tx1"/>
                </a:solidFill>
              </a:rPr>
              <a:t>By closely linking D-EITI reporting with statutory reporting and disclosure requirements extra burdens for companies were avoided.</a:t>
            </a:r>
          </a:p>
        </p:txBody>
      </p:sp>
      <p:sp>
        <p:nvSpPr>
          <p:cNvPr id="10" name="Titel 1">
            <a:extLst>
              <a:ext uri="{FF2B5EF4-FFF2-40B4-BE49-F238E27FC236}">
                <a16:creationId xmlns:a16="http://schemas.microsoft.com/office/drawing/2014/main" id="{F5D89BA9-CC0F-47BE-B3A2-48B84AD58251}"/>
              </a:ext>
            </a:extLst>
          </p:cNvPr>
          <p:cNvSpPr txBox="1">
            <a:spLocks/>
          </p:cNvSpPr>
          <p:nvPr/>
        </p:nvSpPr>
        <p:spPr>
          <a:xfrm>
            <a:off x="635035" y="977321"/>
            <a:ext cx="10513483" cy="716093"/>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US" kern="0" dirty="0">
                <a:solidFill>
                  <a:schemeClr val="accent2"/>
                </a:solidFill>
                <a:latin typeface="Franklin Gothic Demi" panose="020B0703020102020204" pitchFamily="34" charset="0"/>
                <a:cs typeface="Arial" panose="020B0604020202020204" pitchFamily="34" charset="0"/>
              </a:rPr>
              <a:t>D-EITI and EU Accounting Directive</a:t>
            </a:r>
          </a:p>
          <a:p>
            <a:endParaRPr lang="de-DE" b="0" kern="0" dirty="0">
              <a:solidFill>
                <a:srgbClr val="0076AF"/>
              </a:solidFill>
            </a:endParaRPr>
          </a:p>
        </p:txBody>
      </p:sp>
    </p:spTree>
    <p:extLst>
      <p:ext uri="{BB962C8B-B14F-4D97-AF65-F5344CB8AC3E}">
        <p14:creationId xmlns:p14="http://schemas.microsoft.com/office/powerpoint/2010/main" val="359995661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ext uri="{D42A27DB-BD31-4B8C-83A1-F6EECF244321}">
                <p14:modId xmlns:p14="http://schemas.microsoft.com/office/powerpoint/2010/main" val="1280409327"/>
              </p:ext>
            </p:extLst>
          </p:nvPr>
        </p:nvGraphicFramePr>
        <p:xfrm>
          <a:off x="1582575" y="1154217"/>
          <a:ext cx="8398738" cy="4799593"/>
        </p:xfrm>
        <a:graphic>
          <a:graphicData uri="http://schemas.openxmlformats.org/drawingml/2006/table">
            <a:tbl>
              <a:tblPr firstRow="1" bandRow="1">
                <a:tableStyleId>{073A0DAA-6AF3-43AB-8588-CEC1D06C72B9}</a:tableStyleId>
              </a:tblPr>
              <a:tblGrid>
                <a:gridCol w="2733715">
                  <a:extLst>
                    <a:ext uri="{9D8B030D-6E8A-4147-A177-3AD203B41FA5}">
                      <a16:colId xmlns:a16="http://schemas.microsoft.com/office/drawing/2014/main" val="20000"/>
                    </a:ext>
                  </a:extLst>
                </a:gridCol>
                <a:gridCol w="2832371">
                  <a:extLst>
                    <a:ext uri="{9D8B030D-6E8A-4147-A177-3AD203B41FA5}">
                      <a16:colId xmlns:a16="http://schemas.microsoft.com/office/drawing/2014/main" val="20001"/>
                    </a:ext>
                  </a:extLst>
                </a:gridCol>
                <a:gridCol w="2832652">
                  <a:extLst>
                    <a:ext uri="{9D8B030D-6E8A-4147-A177-3AD203B41FA5}">
                      <a16:colId xmlns:a16="http://schemas.microsoft.com/office/drawing/2014/main" val="20002"/>
                    </a:ext>
                  </a:extLst>
                </a:gridCol>
              </a:tblGrid>
              <a:tr h="298321">
                <a:tc>
                  <a:txBody>
                    <a:bodyPr/>
                    <a:lstStyle/>
                    <a:p>
                      <a:endParaRPr lang="de-DE" sz="1600"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de-DE" sz="1600" dirty="0">
                          <a:solidFill>
                            <a:schemeClr val="tx1"/>
                          </a:solidFill>
                          <a:latin typeface="Arial" panose="020B0604020202020204" pitchFamily="34" charset="0"/>
                          <a:cs typeface="Arial" panose="020B0604020202020204" pitchFamily="34" charset="0"/>
                        </a:rPr>
                        <a:t>German</a:t>
                      </a:r>
                      <a:r>
                        <a:rPr lang="de-DE" sz="1600" baseline="0" dirty="0">
                          <a:solidFill>
                            <a:schemeClr val="tx1"/>
                          </a:solidFill>
                          <a:latin typeface="Arial" panose="020B0604020202020204" pitchFamily="34" charset="0"/>
                          <a:cs typeface="Arial" panose="020B0604020202020204" pitchFamily="34" charset="0"/>
                        </a:rPr>
                        <a:t> Commercial Code</a:t>
                      </a:r>
                      <a:endParaRPr lang="de-DE" sz="1600" dirty="0">
                        <a:solidFill>
                          <a:schemeClr val="tx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de-DE" sz="1600" dirty="0">
                          <a:solidFill>
                            <a:schemeClr val="tx1"/>
                          </a:solidFill>
                          <a:latin typeface="Arial" panose="020B0604020202020204" pitchFamily="34" charset="0"/>
                          <a:cs typeface="Arial" panose="020B0604020202020204" pitchFamily="34" charset="0"/>
                        </a:rPr>
                        <a:t>D-EITI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46587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600" dirty="0" err="1">
                          <a:solidFill>
                            <a:schemeClr val="tx1"/>
                          </a:solidFill>
                          <a:latin typeface="Arial" panose="020B0604020202020204" pitchFamily="34" charset="0"/>
                          <a:cs typeface="Arial" panose="020B0604020202020204" pitchFamily="34" charset="0"/>
                        </a:rPr>
                        <a:t>Materiality</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threshold</a:t>
                      </a:r>
                      <a:endParaRPr lang="de-DE"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r>
                        <a:rPr lang="de-DE" sz="1600" dirty="0">
                          <a:solidFill>
                            <a:schemeClr val="tx1"/>
                          </a:solidFill>
                          <a:latin typeface="Arial" panose="020B0604020202020204" pitchFamily="34" charset="0"/>
                          <a:cs typeface="Arial" panose="020B0604020202020204" pitchFamily="34" charset="0"/>
                        </a:rPr>
                        <a:t>€100.000</a:t>
                      </a:r>
                      <a:r>
                        <a:rPr lang="de-DE" sz="1600" baseline="0" dirty="0">
                          <a:solidFill>
                            <a:schemeClr val="tx1"/>
                          </a:solidFill>
                          <a:latin typeface="Arial" panose="020B0604020202020204" pitchFamily="34" charset="0"/>
                          <a:cs typeface="Arial" panose="020B0604020202020204" pitchFamily="34" charset="0"/>
                        </a:rPr>
                        <a:t> per </a:t>
                      </a:r>
                      <a:r>
                        <a:rPr lang="de-DE" sz="1600" baseline="0" dirty="0" err="1">
                          <a:solidFill>
                            <a:schemeClr val="tx1"/>
                          </a:solidFill>
                          <a:latin typeface="Arial" panose="020B0604020202020204" pitchFamily="34" charset="0"/>
                          <a:cs typeface="Arial" panose="020B0604020202020204" pitchFamily="34" charset="0"/>
                        </a:rPr>
                        <a:t>payment</a:t>
                      </a:r>
                      <a:r>
                        <a:rPr lang="de-DE" sz="1600" dirty="0">
                          <a:solidFill>
                            <a:schemeClr val="tx1"/>
                          </a:solidFill>
                          <a:latin typeface="Arial" panose="020B0604020202020204" pitchFamily="34" charset="0"/>
                          <a:cs typeface="Arial" panose="020B0604020202020204" pitchFamily="34" charset="0"/>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de-DE" sz="1600" dirty="0">
                          <a:solidFill>
                            <a:schemeClr val="tx1"/>
                          </a:solidFill>
                          <a:latin typeface="Arial" panose="020B0604020202020204" pitchFamily="34" charset="0"/>
                          <a:cs typeface="Arial" panose="020B0604020202020204" pitchFamily="34" charset="0"/>
                        </a:rPr>
                        <a:t>€100.000 per</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payment</a:t>
                      </a:r>
                      <a:r>
                        <a:rPr lang="de-DE" sz="1600" dirty="0">
                          <a:solidFill>
                            <a:schemeClr val="tx1"/>
                          </a:solidFill>
                          <a:latin typeface="Arial" panose="020B0604020202020204" pitchFamily="34" charset="0"/>
                          <a:cs typeface="Arial" panose="020B0604020202020204" pitchFamily="34" charset="0"/>
                        </a:rPr>
                        <a:t>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662028">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600" dirty="0" err="1">
                          <a:solidFill>
                            <a:schemeClr val="tx1"/>
                          </a:solidFill>
                          <a:latin typeface="Arial" panose="020B0604020202020204" pitchFamily="34" charset="0"/>
                          <a:cs typeface="Arial" panose="020B0604020202020204" pitchFamily="34" charset="0"/>
                        </a:rPr>
                        <a:t>Criteria</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for</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the</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size</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of</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companies</a:t>
                      </a:r>
                      <a:r>
                        <a:rPr lang="de-DE" sz="1600" dirty="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Balance sheet total: €20 revenues: €40 million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250 employees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Balance sheet total: €20 revenues: €40 million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Arial" panose="020B0604020202020204" pitchFamily="34" charset="0"/>
                          <a:cs typeface="Arial" panose="020B0604020202020204" pitchFamily="34" charset="0"/>
                        </a:rPr>
                        <a:t>250 employees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1250497">
                <a:tc>
                  <a:txBody>
                    <a:bodyPr/>
                    <a:lstStyle/>
                    <a:p>
                      <a:r>
                        <a:rPr lang="de-DE" sz="1600" dirty="0">
                          <a:solidFill>
                            <a:schemeClr val="tx1"/>
                          </a:solidFill>
                          <a:latin typeface="Arial" panose="020B0604020202020204" pitchFamily="34" charset="0"/>
                          <a:cs typeface="Arial" panose="020B0604020202020204" pitchFamily="34" charset="0"/>
                        </a:rPr>
                        <a:t>Information</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that</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gives</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the</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general</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public</a:t>
                      </a:r>
                      <a:r>
                        <a:rPr lang="de-DE" sz="1600" baseline="0" dirty="0">
                          <a:solidFill>
                            <a:schemeClr val="tx1"/>
                          </a:solidFill>
                          <a:latin typeface="Arial" panose="020B0604020202020204" pitchFamily="34" charset="0"/>
                          <a:cs typeface="Arial" panose="020B0604020202020204" pitchFamily="34" charset="0"/>
                        </a:rPr>
                        <a:t> an </a:t>
                      </a:r>
                      <a:r>
                        <a:rPr lang="de-DE" sz="1600" baseline="0" dirty="0" err="1">
                          <a:solidFill>
                            <a:schemeClr val="tx1"/>
                          </a:solidFill>
                          <a:latin typeface="Arial" panose="020B0604020202020204" pitchFamily="34" charset="0"/>
                          <a:cs typeface="Arial" panose="020B0604020202020204" pitchFamily="34" charset="0"/>
                        </a:rPr>
                        <a:t>overview</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of</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the</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extractive</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sector</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operations</a:t>
                      </a:r>
                      <a:endParaRPr lang="de-DE"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de-DE" sz="1600" kern="1200" dirty="0" err="1">
                          <a:solidFill>
                            <a:schemeClr val="dk1"/>
                          </a:solidFill>
                          <a:latin typeface="Arial" panose="020B0604020202020204" pitchFamily="34" charset="0"/>
                          <a:ea typeface="+mn-ea"/>
                          <a:cs typeface="Arial" panose="020B0604020202020204" pitchFamily="34" charset="0"/>
                          <a:sym typeface="Wingdings"/>
                        </a:rPr>
                        <a:t>n.a</a:t>
                      </a:r>
                      <a:r>
                        <a:rPr lang="de-DE" sz="1600" kern="1200" dirty="0">
                          <a:solidFill>
                            <a:schemeClr val="dk1"/>
                          </a:solidFill>
                          <a:latin typeface="Arial" panose="020B0604020202020204" pitchFamily="34" charset="0"/>
                          <a:ea typeface="+mn-ea"/>
                          <a:cs typeface="Arial" panose="020B0604020202020204" pitchFamily="34" charset="0"/>
                          <a:sym typeface="Wingdings"/>
                        </a:rPr>
                        <a:t>.</a:t>
                      </a:r>
                      <a:endParaRPr lang="de-DE" sz="1600"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1600" dirty="0">
                          <a:latin typeface="Arial" panose="020B0604020202020204" pitchFamily="34" charset="0"/>
                          <a:cs typeface="Arial" panose="020B0604020202020204" pitchFamily="34" charset="0"/>
                        </a:rPr>
                        <a:t>Provided in the context report</a:t>
                      </a:r>
                      <a:endParaRPr lang="de-DE"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858184">
                <a:tc>
                  <a:txBody>
                    <a:bodyPr/>
                    <a:lstStyle/>
                    <a:p>
                      <a:r>
                        <a:rPr lang="de-DE" sz="1600" dirty="0">
                          <a:solidFill>
                            <a:schemeClr val="tx1"/>
                          </a:solidFill>
                          <a:latin typeface="Arial" panose="020B0604020202020204" pitchFamily="34" charset="0"/>
                          <a:cs typeface="Arial" panose="020B0604020202020204" pitchFamily="34" charset="0"/>
                        </a:rPr>
                        <a:t>Cross-</a:t>
                      </a:r>
                      <a:r>
                        <a:rPr lang="de-DE" sz="1600" dirty="0" err="1">
                          <a:solidFill>
                            <a:schemeClr val="tx1"/>
                          </a:solidFill>
                          <a:latin typeface="Arial" panose="020B0604020202020204" pitchFamily="34" charset="0"/>
                          <a:cs typeface="Arial" panose="020B0604020202020204" pitchFamily="34" charset="0"/>
                        </a:rPr>
                        <a:t>interest</a:t>
                      </a:r>
                      <a:r>
                        <a:rPr lang="de-DE" sz="1600" dirty="0">
                          <a:solidFill>
                            <a:schemeClr val="tx1"/>
                          </a:solidFill>
                          <a:latin typeface="Arial" panose="020B0604020202020204" pitchFamily="34" charset="0"/>
                          <a:cs typeface="Arial" panose="020B0604020202020204" pitchFamily="34" charset="0"/>
                        </a:rPr>
                        <a:t> </a:t>
                      </a:r>
                      <a:r>
                        <a:rPr lang="de-DE" sz="1600" dirty="0" err="1">
                          <a:solidFill>
                            <a:schemeClr val="tx1"/>
                          </a:solidFill>
                          <a:latin typeface="Arial" panose="020B0604020202020204" pitchFamily="34" charset="0"/>
                          <a:cs typeface="Arial" panose="020B0604020202020204" pitchFamily="34" charset="0"/>
                        </a:rPr>
                        <a:t>dialogue</a:t>
                      </a:r>
                      <a:r>
                        <a:rPr lang="de-DE" sz="1600" dirty="0">
                          <a:solidFill>
                            <a:schemeClr val="tx1"/>
                          </a:solidFill>
                          <a:latin typeface="Arial" panose="020B0604020202020204" pitchFamily="34" charset="0"/>
                          <a:cs typeface="Arial" panose="020B0604020202020204" pitchFamily="34" charset="0"/>
                        </a:rPr>
                        <a:t> on </a:t>
                      </a:r>
                      <a:r>
                        <a:rPr lang="de-DE" sz="1600" dirty="0" err="1">
                          <a:solidFill>
                            <a:schemeClr val="tx1"/>
                          </a:solidFill>
                          <a:latin typeface="Arial" panose="020B0604020202020204" pitchFamily="34" charset="0"/>
                          <a:cs typeface="Arial" panose="020B0604020202020204" pitchFamily="34" charset="0"/>
                        </a:rPr>
                        <a:t>the</a:t>
                      </a:r>
                      <a:r>
                        <a:rPr lang="de-DE" sz="1600" dirty="0">
                          <a:solidFill>
                            <a:schemeClr val="tx1"/>
                          </a:solidFill>
                          <a:latin typeface="Arial" panose="020B0604020202020204" pitchFamily="34" charset="0"/>
                          <a:cs typeface="Arial" panose="020B0604020202020204" pitchFamily="34" charset="0"/>
                        </a:rPr>
                        <a:t> </a:t>
                      </a:r>
                      <a:r>
                        <a:rPr lang="de-DE" sz="1600" dirty="0" err="1">
                          <a:solidFill>
                            <a:schemeClr val="tx1"/>
                          </a:solidFill>
                          <a:latin typeface="Arial" panose="020B0604020202020204" pitchFamily="34" charset="0"/>
                          <a:cs typeface="Arial" panose="020B0604020202020204" pitchFamily="34" charset="0"/>
                        </a:rPr>
                        <a:t>contribution</a:t>
                      </a:r>
                      <a:r>
                        <a:rPr lang="de-DE" sz="1600" dirty="0">
                          <a:solidFill>
                            <a:schemeClr val="tx1"/>
                          </a:solidFill>
                          <a:latin typeface="Arial" panose="020B0604020202020204" pitchFamily="34" charset="0"/>
                          <a:cs typeface="Arial" panose="020B0604020202020204" pitchFamily="34" charset="0"/>
                        </a:rPr>
                        <a:t> </a:t>
                      </a:r>
                      <a:r>
                        <a:rPr lang="de-DE" sz="1600" dirty="0" err="1">
                          <a:solidFill>
                            <a:schemeClr val="tx1"/>
                          </a:solidFill>
                          <a:latin typeface="Arial" panose="020B0604020202020204" pitchFamily="34" charset="0"/>
                          <a:cs typeface="Arial" panose="020B0604020202020204" pitchFamily="34" charset="0"/>
                        </a:rPr>
                        <a:t>of</a:t>
                      </a:r>
                      <a:r>
                        <a:rPr lang="de-DE" sz="1600" dirty="0">
                          <a:solidFill>
                            <a:schemeClr val="tx1"/>
                          </a:solidFill>
                          <a:latin typeface="Arial" panose="020B0604020202020204" pitchFamily="34" charset="0"/>
                          <a:cs typeface="Arial" panose="020B0604020202020204" pitchFamily="34" charset="0"/>
                        </a:rPr>
                        <a:t> </a:t>
                      </a:r>
                      <a:r>
                        <a:rPr lang="de-DE" sz="1600" dirty="0" err="1">
                          <a:solidFill>
                            <a:schemeClr val="tx1"/>
                          </a:solidFill>
                          <a:latin typeface="Arial" panose="020B0604020202020204" pitchFamily="34" charset="0"/>
                          <a:cs typeface="Arial" panose="020B0604020202020204" pitchFamily="34" charset="0"/>
                        </a:rPr>
                        <a:t>the</a:t>
                      </a:r>
                      <a:r>
                        <a:rPr lang="de-DE" sz="1600" dirty="0">
                          <a:solidFill>
                            <a:schemeClr val="tx1"/>
                          </a:solidFill>
                          <a:latin typeface="Arial" panose="020B0604020202020204" pitchFamily="34" charset="0"/>
                          <a:cs typeface="Arial" panose="020B0604020202020204" pitchFamily="34" charset="0"/>
                        </a:rPr>
                        <a:t> </a:t>
                      </a:r>
                      <a:r>
                        <a:rPr lang="de-DE" sz="1600" dirty="0" err="1">
                          <a:solidFill>
                            <a:schemeClr val="tx1"/>
                          </a:solidFill>
                          <a:latin typeface="Arial" panose="020B0604020202020204" pitchFamily="34" charset="0"/>
                          <a:cs typeface="Arial" panose="020B0604020202020204" pitchFamily="34" charset="0"/>
                        </a:rPr>
                        <a:t>extractive</a:t>
                      </a:r>
                      <a:r>
                        <a:rPr lang="de-DE" sz="1600" dirty="0">
                          <a:solidFill>
                            <a:schemeClr val="tx1"/>
                          </a:solidFill>
                          <a:latin typeface="Arial" panose="020B0604020202020204" pitchFamily="34" charset="0"/>
                          <a:cs typeface="Arial" panose="020B0604020202020204" pitchFamily="34" charset="0"/>
                        </a:rPr>
                        <a:t> </a:t>
                      </a:r>
                      <a:r>
                        <a:rPr lang="de-DE" sz="1600" dirty="0" err="1">
                          <a:solidFill>
                            <a:schemeClr val="tx1"/>
                          </a:solidFill>
                          <a:latin typeface="Arial" panose="020B0604020202020204" pitchFamily="34" charset="0"/>
                          <a:cs typeface="Arial" panose="020B0604020202020204" pitchFamily="34" charset="0"/>
                        </a:rPr>
                        <a:t>sector</a:t>
                      </a:r>
                      <a:r>
                        <a:rPr lang="de-DE" sz="1600" dirty="0">
                          <a:solidFill>
                            <a:schemeClr val="tx1"/>
                          </a:solidFill>
                          <a:latin typeface="Arial" panose="020B0604020202020204" pitchFamily="34" charset="0"/>
                          <a:cs typeface="Arial" panose="020B0604020202020204" pitchFamily="34" charset="0"/>
                        </a:rPr>
                        <a:t> in Germany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kern="1200" dirty="0" err="1">
                          <a:solidFill>
                            <a:schemeClr val="dk1"/>
                          </a:solidFill>
                          <a:latin typeface="Arial" panose="020B0604020202020204" pitchFamily="34" charset="0"/>
                          <a:ea typeface="+mn-ea"/>
                          <a:cs typeface="Arial" panose="020B0604020202020204" pitchFamily="34" charset="0"/>
                          <a:sym typeface="Wingdings"/>
                        </a:rPr>
                        <a:t>n.a</a:t>
                      </a:r>
                      <a:r>
                        <a:rPr lang="de-DE" sz="1600" kern="1200" dirty="0">
                          <a:solidFill>
                            <a:schemeClr val="dk1"/>
                          </a:solidFill>
                          <a:latin typeface="Arial" panose="020B0604020202020204" pitchFamily="34" charset="0"/>
                          <a:ea typeface="+mn-ea"/>
                          <a:cs typeface="Arial" panose="020B0604020202020204" pitchFamily="34" charset="0"/>
                          <a:sym typeface="Wingdings"/>
                        </a:rPr>
                        <a:t>.</a:t>
                      </a:r>
                      <a:endParaRPr lang="de-DE" sz="1600" kern="12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Through </a:t>
                      </a:r>
                      <a:r>
                        <a:rPr lang="de-DE" sz="1600" dirty="0" err="1">
                          <a:latin typeface="Arial" panose="020B0604020202020204" pitchFamily="34" charset="0"/>
                          <a:cs typeface="Arial" panose="020B0604020202020204" pitchFamily="34" charset="0"/>
                        </a:rPr>
                        <a:t>the</a:t>
                      </a:r>
                      <a:r>
                        <a:rPr lang="de-DE" sz="1600" dirty="0">
                          <a:latin typeface="Arial" panose="020B0604020202020204" pitchFamily="34" charset="0"/>
                          <a:cs typeface="Arial" panose="020B0604020202020204" pitchFamily="34" charset="0"/>
                        </a:rPr>
                        <a:t> Multi-Stakeholder Group</a:t>
                      </a:r>
                      <a:endParaRPr lang="de-DE" sz="1600" dirty="0">
                        <a:solidFill>
                          <a:schemeClr val="bg2">
                            <a:lumMod val="75000"/>
                          </a:schemeClr>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858184">
                <a:tc>
                  <a:txBody>
                    <a:bodyPr/>
                    <a:lstStyle/>
                    <a:p>
                      <a:r>
                        <a:rPr lang="de-DE" sz="1600" dirty="0" err="1">
                          <a:solidFill>
                            <a:schemeClr val="tx1"/>
                          </a:solidFill>
                          <a:latin typeface="Arial" panose="020B0604020202020204" pitchFamily="34" charset="0"/>
                          <a:cs typeface="Arial" panose="020B0604020202020204" pitchFamily="34" charset="0"/>
                        </a:rPr>
                        <a:t>Is</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reporting</a:t>
                      </a:r>
                      <a:r>
                        <a:rPr lang="de-DE" sz="1600" baseline="0" dirty="0">
                          <a:solidFill>
                            <a:schemeClr val="tx1"/>
                          </a:solidFill>
                          <a:latin typeface="Arial" panose="020B0604020202020204" pitchFamily="34" charset="0"/>
                          <a:cs typeface="Arial" panose="020B0604020202020204" pitchFamily="34" charset="0"/>
                        </a:rPr>
                        <a:t> </a:t>
                      </a:r>
                      <a:r>
                        <a:rPr lang="de-DE" sz="1600" baseline="0" dirty="0" err="1">
                          <a:solidFill>
                            <a:schemeClr val="tx1"/>
                          </a:solidFill>
                          <a:latin typeface="Arial" panose="020B0604020202020204" pitchFamily="34" charset="0"/>
                          <a:cs typeface="Arial" panose="020B0604020202020204" pitchFamily="34" charset="0"/>
                        </a:rPr>
                        <a:t>mandatory</a:t>
                      </a:r>
                      <a:r>
                        <a:rPr lang="de-DE" sz="1600" baseline="0" dirty="0">
                          <a:solidFill>
                            <a:schemeClr val="tx1"/>
                          </a:solidFill>
                          <a:latin typeface="Arial" panose="020B0604020202020204" pitchFamily="34" charset="0"/>
                          <a:cs typeface="Arial" panose="020B0604020202020204" pitchFamily="34" charset="0"/>
                        </a:rPr>
                        <a:t>?</a:t>
                      </a:r>
                      <a:endParaRPr lang="de-DE"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US" sz="1600" kern="1200" dirty="0">
                          <a:solidFill>
                            <a:schemeClr val="tx1"/>
                          </a:solidFill>
                          <a:latin typeface="Arial" panose="020B0604020202020204" pitchFamily="34" charset="0"/>
                          <a:ea typeface="+mn-ea"/>
                          <a:cs typeface="Arial" panose="020B0604020202020204" pitchFamily="34" charset="0"/>
                        </a:rPr>
                        <a:t>Yes, penalty payments are</a:t>
                      </a:r>
                    </a:p>
                    <a:p>
                      <a:pPr algn="l"/>
                      <a:r>
                        <a:rPr lang="en-US" sz="1600" kern="1200" dirty="0">
                          <a:solidFill>
                            <a:schemeClr val="tx1"/>
                          </a:solidFill>
                          <a:latin typeface="Arial" panose="020B0604020202020204" pitchFamily="34" charset="0"/>
                          <a:ea typeface="+mn-ea"/>
                          <a:cs typeface="Arial" panose="020B0604020202020204" pitchFamily="34" charset="0"/>
                        </a:rPr>
                        <a:t>due in case of violations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1" indent="0" algn="l" defTabSz="914400" rtl="0" eaLnBrk="1" fontAlgn="auto" latinLnBrk="0" hangingPunct="1">
                        <a:lnSpc>
                          <a:spcPct val="100000"/>
                        </a:lnSpc>
                        <a:spcBef>
                          <a:spcPct val="0"/>
                        </a:spcBef>
                        <a:spcAft>
                          <a:spcPct val="0"/>
                        </a:spcAft>
                        <a:buClrTx/>
                        <a:buSzTx/>
                        <a:buFontTx/>
                        <a:buNone/>
                        <a:defRPr b="0" i="0"/>
                      </a:pPr>
                      <a:r>
                        <a:rPr lang="x-none" sz="1600" kern="1200" dirty="0">
                          <a:solidFill>
                            <a:schemeClr val="tx1"/>
                          </a:solidFill>
                          <a:latin typeface="Arial" panose="020B0604020202020204" pitchFamily="34" charset="0"/>
                          <a:ea typeface="+mn-ea"/>
                          <a:cs typeface="Arial" panose="020B0604020202020204" pitchFamily="34" charset="0"/>
                        </a:rPr>
                        <a:t>No, no sanctions for companies</a:t>
                      </a:r>
                      <a:r>
                        <a:rPr lang="de-DE" sz="1600" kern="1200" dirty="0">
                          <a:solidFill>
                            <a:schemeClr val="tx1"/>
                          </a:solidFill>
                          <a:latin typeface="Arial" panose="020B0604020202020204" pitchFamily="34" charset="0"/>
                          <a:ea typeface="+mn-ea"/>
                          <a:cs typeface="Arial" panose="020B0604020202020204" pitchFamily="34" charset="0"/>
                        </a:rPr>
                        <a:t>, but p</a:t>
                      </a:r>
                      <a:r>
                        <a:rPr lang="x-none" sz="1600" kern="1200" dirty="0">
                          <a:solidFill>
                            <a:schemeClr val="tx1"/>
                          </a:solidFill>
                          <a:latin typeface="Arial" panose="020B0604020202020204" pitchFamily="34" charset="0"/>
                          <a:ea typeface="+mn-ea"/>
                          <a:cs typeface="Arial" panose="020B0604020202020204" pitchFamily="34" charset="0"/>
                        </a:rPr>
                        <a:t>ossible threat to EITI status</a:t>
                      </a:r>
                    </a:p>
                  </a:txBody>
                  <a:tcPr marL="89535" marR="8953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bl>
          </a:graphicData>
        </a:graphic>
      </p:graphicFrame>
      <p:sp>
        <p:nvSpPr>
          <p:cNvPr id="5" name="Titel 1"/>
          <p:cNvSpPr txBox="1">
            <a:spLocks/>
          </p:cNvSpPr>
          <p:nvPr/>
        </p:nvSpPr>
        <p:spPr>
          <a:xfrm>
            <a:off x="2156619" y="959325"/>
            <a:ext cx="7893844" cy="617928"/>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endParaRPr lang="de-DE" dirty="0">
              <a:solidFill>
                <a:schemeClr val="accent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40118574-A433-4EBF-B588-3053AC6A2D61}"/>
              </a:ext>
            </a:extLst>
          </p:cNvPr>
          <p:cNvSpPr txBox="1">
            <a:spLocks/>
          </p:cNvSpPr>
          <p:nvPr/>
        </p:nvSpPr>
        <p:spPr>
          <a:xfrm>
            <a:off x="1582575" y="438124"/>
            <a:ext cx="10513483" cy="716093"/>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US" kern="0" dirty="0">
                <a:solidFill>
                  <a:schemeClr val="accent2"/>
                </a:solidFill>
                <a:latin typeface="Franklin Gothic Demi" panose="020B0703020102020204" pitchFamily="34" charset="0"/>
                <a:cs typeface="Arial" panose="020B0604020202020204" pitchFamily="34" charset="0"/>
              </a:rPr>
              <a:t>Comparison of the D-EITI and the German Commercial Code</a:t>
            </a:r>
          </a:p>
        </p:txBody>
      </p:sp>
      <p:sp>
        <p:nvSpPr>
          <p:cNvPr id="2" name="Rechteck 1">
            <a:extLst>
              <a:ext uri="{FF2B5EF4-FFF2-40B4-BE49-F238E27FC236}">
                <a16:creationId xmlns:a16="http://schemas.microsoft.com/office/drawing/2014/main" id="{5D5BB5A6-9C67-4817-A711-396D80A79117}"/>
              </a:ext>
            </a:extLst>
          </p:cNvPr>
          <p:cNvSpPr/>
          <p:nvPr/>
        </p:nvSpPr>
        <p:spPr>
          <a:xfrm>
            <a:off x="2470484" y="6124640"/>
            <a:ext cx="7579979" cy="523220"/>
          </a:xfrm>
          <a:prstGeom prst="rect">
            <a:avLst/>
          </a:prstGeom>
        </p:spPr>
        <p:txBody>
          <a:bodyPr wrap="square">
            <a:spAutoFit/>
          </a:bodyPr>
          <a:lstStyle/>
          <a:p>
            <a:r>
              <a:rPr lang="de-DE" sz="1400" b="0" dirty="0"/>
              <a:t>* </a:t>
            </a:r>
            <a:r>
              <a:rPr lang="en-US" sz="1400" b="0" dirty="0"/>
              <a:t>"Large" in the legal sense is defined as companies that exceed at least two of the three criteria mentioned above on two consecutive balance sheet dates </a:t>
            </a:r>
            <a:r>
              <a:rPr lang="de-DE" sz="1400" b="0" dirty="0"/>
              <a:t>(§ 267 Abs. 3 HGB).</a:t>
            </a:r>
          </a:p>
        </p:txBody>
      </p:sp>
    </p:spTree>
    <p:extLst>
      <p:ext uri="{BB962C8B-B14F-4D97-AF65-F5344CB8AC3E}">
        <p14:creationId xmlns:p14="http://schemas.microsoft.com/office/powerpoint/2010/main" val="423520095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54730DDF-429E-45C4-B291-453667D45E2B}"/>
              </a:ext>
            </a:extLst>
          </p:cNvPr>
          <p:cNvSpPr txBox="1">
            <a:spLocks/>
          </p:cNvSpPr>
          <p:nvPr/>
        </p:nvSpPr>
        <p:spPr>
          <a:xfrm>
            <a:off x="2152651" y="2797176"/>
            <a:ext cx="7897813" cy="619125"/>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3600" dirty="0">
                <a:solidFill>
                  <a:schemeClr val="accent2"/>
                </a:solidFill>
                <a:latin typeface="Franklin Gothic Demi" panose="020B0703020102020204" pitchFamily="34" charset="0"/>
                <a:cs typeface="Arial" panose="020B0604020202020204" pitchFamily="34" charset="0"/>
              </a:rPr>
              <a:t>6. D-EITI </a:t>
            </a:r>
            <a:r>
              <a:rPr lang="de-DE" sz="3600" dirty="0" err="1">
                <a:solidFill>
                  <a:schemeClr val="accent2"/>
                </a:solidFill>
                <a:latin typeface="Franklin Gothic Demi" panose="020B0703020102020204" pitchFamily="34" charset="0"/>
                <a:cs typeface="Arial" panose="020B0604020202020204" pitchFamily="34" charset="0"/>
              </a:rPr>
              <a:t>photos</a:t>
            </a:r>
            <a:r>
              <a:rPr lang="de-DE" sz="3600" dirty="0">
                <a:solidFill>
                  <a:schemeClr val="accent2"/>
                </a:solidFill>
                <a:latin typeface="Franklin Gothic Demi" panose="020B0703020102020204" pitchFamily="34" charset="0"/>
                <a:cs typeface="Arial" panose="020B0604020202020204" pitchFamily="34" charset="0"/>
              </a:rPr>
              <a:t> </a:t>
            </a:r>
          </a:p>
          <a:p>
            <a:endParaRPr lang="de-DE" sz="3600" dirty="0">
              <a:solidFill>
                <a:schemeClr val="accent2"/>
              </a:solidFill>
              <a:latin typeface="Franklin Gothic Demi" panose="020B0703020102020204" pitchFamily="34" charset="0"/>
              <a:cs typeface="Arial" panose="020B0604020202020204" pitchFamily="34" charset="0"/>
            </a:endParaRPr>
          </a:p>
        </p:txBody>
      </p:sp>
    </p:spTree>
    <p:extLst>
      <p:ext uri="{BB962C8B-B14F-4D97-AF65-F5344CB8AC3E}">
        <p14:creationId xmlns:p14="http://schemas.microsoft.com/office/powerpoint/2010/main" val="5807580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F4C8FD0A-E3FF-4E48-8C5E-9F3F92AB6C25}"/>
              </a:ext>
            </a:extLst>
          </p:cNvPr>
          <p:cNvSpPr/>
          <p:nvPr/>
        </p:nvSpPr>
        <p:spPr>
          <a:xfrm>
            <a:off x="2424576" y="6245697"/>
            <a:ext cx="8431492" cy="369332"/>
          </a:xfrm>
          <a:prstGeom prst="rect">
            <a:avLst/>
          </a:prstGeom>
        </p:spPr>
        <p:txBody>
          <a:bodyPr wrap="square">
            <a:spAutoFit/>
          </a:bodyPr>
          <a:lstStyle/>
          <a:p>
            <a:pPr algn="ctr"/>
            <a:r>
              <a:rPr lang="de-DE" sz="1800" b="0" dirty="0">
                <a:solidFill>
                  <a:schemeClr val="accent2"/>
                </a:solidFill>
                <a:latin typeface="Arial" panose="020B0604020202020204" pitchFamily="34" charset="0"/>
                <a:ea typeface="Calibri" panose="020F0502020204030204" pitchFamily="34" charset="0"/>
                <a:cs typeface="Arial" panose="020B0604020202020204" pitchFamily="34" charset="0"/>
              </a:rPr>
              <a:t>D-EITI </a:t>
            </a:r>
            <a:r>
              <a:rPr lang="de-DE" sz="1800" b="0" dirty="0" err="1">
                <a:solidFill>
                  <a:schemeClr val="accent2"/>
                </a:solidFill>
                <a:latin typeface="Arial" panose="020B0604020202020204" pitchFamily="34" charset="0"/>
                <a:ea typeface="Calibri" panose="020F0502020204030204" pitchFamily="34" charset="0"/>
                <a:cs typeface="Arial" panose="020B0604020202020204" pitchFamily="34" charset="0"/>
              </a:rPr>
              <a:t>members</a:t>
            </a:r>
            <a:r>
              <a:rPr lang="de-DE" sz="1800" b="0" dirty="0">
                <a:solidFill>
                  <a:schemeClr val="accent2"/>
                </a:solidFill>
                <a:latin typeface="Arial" panose="020B0604020202020204" pitchFamily="34" charset="0"/>
                <a:ea typeface="Calibri" panose="020F0502020204030204" pitchFamily="34" charset="0"/>
                <a:cs typeface="Arial" panose="020B0604020202020204" pitchFamily="34" charset="0"/>
              </a:rPr>
              <a:t> at </a:t>
            </a:r>
            <a:r>
              <a:rPr lang="de-DE" sz="1800" b="0" dirty="0" err="1">
                <a:solidFill>
                  <a:schemeClr val="accent2"/>
                </a:solidFill>
                <a:latin typeface="Arial" panose="020B0604020202020204" pitchFamily="34" charset="0"/>
                <a:ea typeface="Calibri" panose="020F0502020204030204" pitchFamily="34" charset="0"/>
                <a:cs typeface="Arial" panose="020B0604020202020204" pitchFamily="34" charset="0"/>
              </a:rPr>
              <a:t>the</a:t>
            </a:r>
            <a:r>
              <a:rPr lang="de-DE" sz="1800" b="0" dirty="0">
                <a:solidFill>
                  <a:schemeClr val="accent2"/>
                </a:solidFill>
                <a:latin typeface="Arial" panose="020B0604020202020204" pitchFamily="34" charset="0"/>
                <a:ea typeface="Calibri" panose="020F0502020204030204" pitchFamily="34" charset="0"/>
                <a:cs typeface="Arial" panose="020B0604020202020204" pitchFamily="34" charset="0"/>
              </a:rPr>
              <a:t> EITI-World Conference in 2023 in Dakar, Senegal</a:t>
            </a:r>
            <a:endParaRPr lang="de-DE" sz="1800" b="0" dirty="0">
              <a:solidFill>
                <a:schemeClr val="accent2"/>
              </a:solidFill>
              <a:latin typeface="Arial" panose="020B0604020202020204" pitchFamily="34" charset="0"/>
              <a:cs typeface="Arial" panose="020B0604020202020204" pitchFamily="34" charset="0"/>
            </a:endParaRPr>
          </a:p>
        </p:txBody>
      </p:sp>
      <p:pic>
        <p:nvPicPr>
          <p:cNvPr id="4" name="Grafik 3" descr="Ein Bild, das Text, Kleidung, Menschliches Gesicht, Firma enthält.&#10;&#10;KI-generierte Inhalte können fehlerhaft sein.">
            <a:extLst>
              <a:ext uri="{FF2B5EF4-FFF2-40B4-BE49-F238E27FC236}">
                <a16:creationId xmlns:a16="http://schemas.microsoft.com/office/drawing/2014/main" id="{3D2EF0D7-2CFF-C43D-90FD-914D8150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96" y="250747"/>
            <a:ext cx="4426805" cy="2951203"/>
          </a:xfrm>
          <a:prstGeom prst="rect">
            <a:avLst/>
          </a:prstGeom>
        </p:spPr>
      </p:pic>
      <p:pic>
        <p:nvPicPr>
          <p:cNvPr id="13" name="Grafik 12" descr="Ein Bild, das Kleidung, Person, Schuhwerk, Mann enthält.&#10;&#10;KI-generierte Inhalte können fehlerhaft sein.">
            <a:extLst>
              <a:ext uri="{FF2B5EF4-FFF2-40B4-BE49-F238E27FC236}">
                <a16:creationId xmlns:a16="http://schemas.microsoft.com/office/drawing/2014/main" id="{E944E188-320D-212B-0CA9-9DBF652E3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288" y="247558"/>
            <a:ext cx="4426806" cy="2951204"/>
          </a:xfrm>
          <a:prstGeom prst="rect">
            <a:avLst/>
          </a:prstGeom>
        </p:spPr>
      </p:pic>
      <p:pic>
        <p:nvPicPr>
          <p:cNvPr id="15" name="Grafik 14" descr="Ein Bild, das Kleidung, Person, Menschliches Gesicht, Krawatte enthält.&#10;&#10;KI-generierte Inhalte können fehlerhaft sein.">
            <a:extLst>
              <a:ext uri="{FF2B5EF4-FFF2-40B4-BE49-F238E27FC236}">
                <a16:creationId xmlns:a16="http://schemas.microsoft.com/office/drawing/2014/main" id="{EAB86130-11DD-7247-C27F-52FACCD8B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6469" y="2598875"/>
            <a:ext cx="3415398" cy="2276363"/>
          </a:xfrm>
          <a:prstGeom prst="rect">
            <a:avLst/>
          </a:prstGeom>
        </p:spPr>
      </p:pic>
      <p:pic>
        <p:nvPicPr>
          <p:cNvPr id="11" name="Grafik 10" descr="Ein Bild, das Kleidung, Person, Mann, Menschliches Gesicht enthält.&#10;&#10;KI-generierte Inhalte können fehlerhaft sein.">
            <a:extLst>
              <a:ext uri="{FF2B5EF4-FFF2-40B4-BE49-F238E27FC236}">
                <a16:creationId xmlns:a16="http://schemas.microsoft.com/office/drawing/2014/main" id="{DA4B3549-230B-2981-FBBA-7B3156863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361" y="3492510"/>
            <a:ext cx="3971933" cy="2647293"/>
          </a:xfrm>
          <a:prstGeom prst="rect">
            <a:avLst/>
          </a:prstGeom>
        </p:spPr>
      </p:pic>
      <p:pic>
        <p:nvPicPr>
          <p:cNvPr id="19" name="Grafik 18" descr="Ein Bild, das Kleidung, Person, Menschen, Anzug enthält.&#10;&#10;KI-generierte Inhalte können fehlerhaft sein.">
            <a:extLst>
              <a:ext uri="{FF2B5EF4-FFF2-40B4-BE49-F238E27FC236}">
                <a16:creationId xmlns:a16="http://schemas.microsoft.com/office/drawing/2014/main" id="{715FECAB-F2AB-413F-7289-5FE0AB05A8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816" y="3340339"/>
            <a:ext cx="3846370" cy="2565529"/>
          </a:xfrm>
          <a:prstGeom prst="rect">
            <a:avLst/>
          </a:prstGeom>
        </p:spPr>
      </p:pic>
    </p:spTree>
    <p:extLst>
      <p:ext uri="{BB962C8B-B14F-4D97-AF65-F5344CB8AC3E}">
        <p14:creationId xmlns:p14="http://schemas.microsoft.com/office/powerpoint/2010/main" val="344300529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A42C3A-1F61-4A0E-83D5-86F3A2E8AA9C}"/>
              </a:ext>
            </a:extLst>
          </p:cNvPr>
          <p:cNvSpPr/>
          <p:nvPr/>
        </p:nvSpPr>
        <p:spPr>
          <a:xfrm>
            <a:off x="2443554" y="6259651"/>
            <a:ext cx="7742106" cy="338554"/>
          </a:xfrm>
          <a:prstGeom prst="rect">
            <a:avLst/>
          </a:prstGeom>
        </p:spPr>
        <p:txBody>
          <a:bodyPr wrap="square">
            <a:spAutoFit/>
          </a:bodyPr>
          <a:lstStyle/>
          <a:p>
            <a:pPr algn="ctr"/>
            <a:r>
              <a:rPr lang="de-DE" sz="1600" b="0" dirty="0">
                <a:solidFill>
                  <a:schemeClr val="accent2"/>
                </a:solidFill>
                <a:latin typeface="Arial" panose="020B0604020202020204" pitchFamily="34" charset="0"/>
                <a:ea typeface="Calibri" panose="020F0502020204030204" pitchFamily="34" charset="0"/>
                <a:cs typeface="Arial" panose="020B0604020202020204" pitchFamily="34" charset="0"/>
              </a:rPr>
              <a:t>MSG-</a:t>
            </a:r>
            <a:r>
              <a:rPr lang="de-DE" sz="1600" b="0" dirty="0" err="1">
                <a:solidFill>
                  <a:schemeClr val="accent2"/>
                </a:solidFill>
                <a:latin typeface="Arial" panose="020B0604020202020204" pitchFamily="34" charset="0"/>
                <a:ea typeface="Calibri" panose="020F0502020204030204" pitchFamily="34" charset="0"/>
                <a:cs typeface="Arial" panose="020B0604020202020204" pitchFamily="34" charset="0"/>
              </a:rPr>
              <a:t>members</a:t>
            </a:r>
            <a:r>
              <a:rPr lang="de-DE" sz="1600" b="0" dirty="0">
                <a:solidFill>
                  <a:schemeClr val="accent2"/>
                </a:solidFill>
                <a:latin typeface="Arial" panose="020B0604020202020204" pitchFamily="34" charset="0"/>
                <a:ea typeface="Calibri" panose="020F0502020204030204" pitchFamily="34" charset="0"/>
                <a:cs typeface="Arial" panose="020B0604020202020204" pitchFamily="34" charset="0"/>
              </a:rPr>
              <a:t> at </a:t>
            </a:r>
            <a:r>
              <a:rPr lang="de-DE" sz="1600" b="0" dirty="0" err="1">
                <a:solidFill>
                  <a:schemeClr val="accent2"/>
                </a:solidFill>
                <a:latin typeface="Arial" panose="020B0604020202020204" pitchFamily="34" charset="0"/>
                <a:ea typeface="Calibri" panose="020F0502020204030204" pitchFamily="34" charset="0"/>
                <a:cs typeface="Arial" panose="020B0604020202020204" pitchFamily="34" charset="0"/>
              </a:rPr>
              <a:t>the</a:t>
            </a:r>
            <a:r>
              <a:rPr lang="de-DE" sz="1600" b="0" dirty="0">
                <a:solidFill>
                  <a:schemeClr val="accent2"/>
                </a:solidFill>
                <a:latin typeface="Arial" panose="020B0604020202020204" pitchFamily="34" charset="0"/>
                <a:ea typeface="Calibri" panose="020F0502020204030204" pitchFamily="34" charset="0"/>
                <a:cs typeface="Arial" panose="020B0604020202020204" pitchFamily="34" charset="0"/>
              </a:rPr>
              <a:t> 31. MSG-meeting – March 2025 </a:t>
            </a:r>
            <a:endParaRPr lang="de-DE" sz="1600" b="0" dirty="0">
              <a:solidFill>
                <a:schemeClr val="accent2"/>
              </a:solidFill>
              <a:latin typeface="Arial" panose="020B0604020202020204" pitchFamily="34" charset="0"/>
              <a:cs typeface="Arial" panose="020B0604020202020204" pitchFamily="34" charset="0"/>
            </a:endParaRPr>
          </a:p>
        </p:txBody>
      </p:sp>
      <p:pic>
        <p:nvPicPr>
          <p:cNvPr id="4" name="Grafik 3" descr="Ein Bild, das Im Haus, Konferenzsaal, Mobiliar, Bürogebäude enthält.&#10;&#10;KI-generierte Inhalte können fehlerhaft sein.">
            <a:extLst>
              <a:ext uri="{FF2B5EF4-FFF2-40B4-BE49-F238E27FC236}">
                <a16:creationId xmlns:a16="http://schemas.microsoft.com/office/drawing/2014/main" id="{9228D2FA-1FC0-F883-AFDB-CF4DFD0E3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750" y="290572"/>
            <a:ext cx="7648575" cy="5736431"/>
          </a:xfrm>
          <a:prstGeom prst="rect">
            <a:avLst/>
          </a:prstGeom>
        </p:spPr>
      </p:pic>
    </p:spTree>
    <p:extLst>
      <p:ext uri="{BB962C8B-B14F-4D97-AF65-F5344CB8AC3E}">
        <p14:creationId xmlns:p14="http://schemas.microsoft.com/office/powerpoint/2010/main" val="24944576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79886" y="982279"/>
            <a:ext cx="10513483" cy="716093"/>
          </a:xfrm>
        </p:spPr>
        <p:txBody>
          <a:bodyPr/>
          <a:lstStyle/>
          <a:p>
            <a:r>
              <a:rPr lang="de-DE" dirty="0">
                <a:latin typeface="Franklin Gothic Demi" panose="020B0703020102020204" pitchFamily="34" charset="0"/>
              </a:rPr>
              <a:t>Content</a:t>
            </a:r>
          </a:p>
        </p:txBody>
      </p:sp>
      <p:sp>
        <p:nvSpPr>
          <p:cNvPr id="6" name="Inhaltsplatzhalter 5"/>
          <p:cNvSpPr>
            <a:spLocks noGrp="1"/>
          </p:cNvSpPr>
          <p:nvPr>
            <p:ph idx="1"/>
          </p:nvPr>
        </p:nvSpPr>
        <p:spPr>
          <a:xfrm>
            <a:off x="1179886" y="1698372"/>
            <a:ext cx="7897813" cy="4845747"/>
          </a:xfrm>
        </p:spPr>
        <p:txBody>
          <a:bodyPr/>
          <a:lstStyle/>
          <a:p>
            <a:pPr>
              <a:lnSpc>
                <a:spcPct val="150000"/>
              </a:lnSpc>
              <a:spcBef>
                <a:spcPts val="0"/>
              </a:spcBef>
              <a:spcAft>
                <a:spcPts val="1200"/>
              </a:spcAft>
              <a:buFont typeface="+mj-lt"/>
              <a:buAutoNum type="arabicPeriod"/>
            </a:pPr>
            <a:r>
              <a:rPr lang="de-DE" sz="2000" dirty="0" err="1">
                <a:solidFill>
                  <a:schemeClr val="accent2"/>
                </a:solidFill>
                <a:ea typeface="+mj-ea"/>
              </a:rPr>
              <a:t>What</a:t>
            </a:r>
            <a:r>
              <a:rPr lang="de-DE" sz="2000" dirty="0">
                <a:solidFill>
                  <a:schemeClr val="accent2"/>
                </a:solidFill>
                <a:ea typeface="+mj-ea"/>
              </a:rPr>
              <a:t> </a:t>
            </a:r>
            <a:r>
              <a:rPr lang="de-DE" sz="2000" dirty="0" err="1">
                <a:solidFill>
                  <a:schemeClr val="accent2"/>
                </a:solidFill>
                <a:ea typeface="+mj-ea"/>
              </a:rPr>
              <a:t>is</a:t>
            </a:r>
            <a:r>
              <a:rPr lang="de-DE" sz="2000" dirty="0">
                <a:solidFill>
                  <a:schemeClr val="accent2"/>
                </a:solidFill>
                <a:ea typeface="+mj-ea"/>
              </a:rPr>
              <a:t> </a:t>
            </a:r>
            <a:r>
              <a:rPr lang="de-DE" sz="2000" dirty="0" err="1">
                <a:solidFill>
                  <a:schemeClr val="accent2"/>
                </a:solidFill>
                <a:ea typeface="+mj-ea"/>
              </a:rPr>
              <a:t>the</a:t>
            </a:r>
            <a:r>
              <a:rPr lang="de-DE" sz="2000" dirty="0">
                <a:solidFill>
                  <a:schemeClr val="accent2"/>
                </a:solidFill>
                <a:ea typeface="+mj-ea"/>
              </a:rPr>
              <a:t> EITI?</a:t>
            </a:r>
          </a:p>
          <a:p>
            <a:pPr>
              <a:lnSpc>
                <a:spcPct val="150000"/>
              </a:lnSpc>
              <a:spcBef>
                <a:spcPts val="0"/>
              </a:spcBef>
              <a:spcAft>
                <a:spcPts val="1200"/>
              </a:spcAft>
              <a:buFont typeface="+mj-lt"/>
              <a:buAutoNum type="arabicPeriod"/>
            </a:pPr>
            <a:r>
              <a:rPr lang="de-DE" sz="2000" dirty="0">
                <a:solidFill>
                  <a:schemeClr val="accent2"/>
                </a:solidFill>
                <a:ea typeface="+mj-ea"/>
              </a:rPr>
              <a:t>EITI in Germany</a:t>
            </a:r>
          </a:p>
          <a:p>
            <a:pPr>
              <a:lnSpc>
                <a:spcPct val="150000"/>
              </a:lnSpc>
              <a:spcBef>
                <a:spcPts val="0"/>
              </a:spcBef>
              <a:spcAft>
                <a:spcPts val="1200"/>
              </a:spcAft>
              <a:buFont typeface="+mj-lt"/>
              <a:buAutoNum type="arabicPeriod"/>
            </a:pPr>
            <a:r>
              <a:rPr lang="de-DE" sz="2000" dirty="0" err="1">
                <a:solidFill>
                  <a:schemeClr val="accent2"/>
                </a:solidFill>
                <a:ea typeface="+mj-ea"/>
              </a:rPr>
              <a:t>Current</a:t>
            </a:r>
            <a:r>
              <a:rPr lang="de-DE" sz="2000" dirty="0">
                <a:solidFill>
                  <a:schemeClr val="accent2"/>
                </a:solidFill>
                <a:ea typeface="+mj-ea"/>
              </a:rPr>
              <a:t> </a:t>
            </a:r>
            <a:r>
              <a:rPr lang="de-DE" sz="2000" dirty="0" err="1">
                <a:solidFill>
                  <a:schemeClr val="accent2"/>
                </a:solidFill>
                <a:ea typeface="+mj-ea"/>
              </a:rPr>
              <a:t>implementation</a:t>
            </a:r>
            <a:r>
              <a:rPr lang="de-DE" sz="2000" dirty="0">
                <a:solidFill>
                  <a:schemeClr val="accent2"/>
                </a:solidFill>
                <a:ea typeface="+mj-ea"/>
              </a:rPr>
              <a:t> </a:t>
            </a:r>
            <a:r>
              <a:rPr lang="de-DE" sz="2000" dirty="0" err="1">
                <a:solidFill>
                  <a:schemeClr val="accent2"/>
                </a:solidFill>
                <a:ea typeface="+mj-ea"/>
              </a:rPr>
              <a:t>status</a:t>
            </a:r>
            <a:r>
              <a:rPr lang="de-DE" sz="2000" dirty="0">
                <a:solidFill>
                  <a:schemeClr val="accent2"/>
                </a:solidFill>
                <a:ea typeface="+mj-ea"/>
              </a:rPr>
              <a:t> </a:t>
            </a:r>
            <a:r>
              <a:rPr lang="de-DE" sz="2000" dirty="0" err="1">
                <a:solidFill>
                  <a:schemeClr val="accent2"/>
                </a:solidFill>
                <a:ea typeface="+mj-ea"/>
              </a:rPr>
              <a:t>of</a:t>
            </a:r>
            <a:r>
              <a:rPr lang="de-DE" sz="2000" dirty="0">
                <a:solidFill>
                  <a:schemeClr val="accent2"/>
                </a:solidFill>
                <a:ea typeface="+mj-ea"/>
              </a:rPr>
              <a:t> </a:t>
            </a:r>
            <a:r>
              <a:rPr lang="de-DE" sz="2000" dirty="0" err="1">
                <a:solidFill>
                  <a:schemeClr val="accent2"/>
                </a:solidFill>
                <a:ea typeface="+mj-ea"/>
              </a:rPr>
              <a:t>the</a:t>
            </a:r>
            <a:r>
              <a:rPr lang="de-DE" sz="2000" dirty="0">
                <a:solidFill>
                  <a:schemeClr val="accent2"/>
                </a:solidFill>
                <a:ea typeface="+mj-ea"/>
              </a:rPr>
              <a:t> EITI in Germany</a:t>
            </a:r>
          </a:p>
          <a:p>
            <a:pPr>
              <a:lnSpc>
                <a:spcPct val="150000"/>
              </a:lnSpc>
              <a:spcBef>
                <a:spcPts val="0"/>
              </a:spcBef>
              <a:spcAft>
                <a:spcPts val="1200"/>
              </a:spcAft>
              <a:buFont typeface="+mj-lt"/>
              <a:buAutoNum type="arabicPeriod"/>
            </a:pPr>
            <a:r>
              <a:rPr lang="de-DE" sz="2000" dirty="0">
                <a:solidFill>
                  <a:schemeClr val="accent2"/>
                </a:solidFill>
                <a:ea typeface="+mj-ea"/>
              </a:rPr>
              <a:t>D-EITI </a:t>
            </a:r>
            <a:r>
              <a:rPr lang="de-DE" sz="2000" dirty="0" err="1">
                <a:solidFill>
                  <a:schemeClr val="accent2"/>
                </a:solidFill>
                <a:ea typeface="+mj-ea"/>
              </a:rPr>
              <a:t>and</a:t>
            </a:r>
            <a:r>
              <a:rPr lang="de-DE" sz="2000" dirty="0">
                <a:solidFill>
                  <a:schemeClr val="accent2"/>
                </a:solidFill>
                <a:ea typeface="+mj-ea"/>
              </a:rPr>
              <a:t> </a:t>
            </a:r>
            <a:r>
              <a:rPr lang="de-DE" sz="2000" dirty="0" err="1">
                <a:solidFill>
                  <a:schemeClr val="accent2"/>
                </a:solidFill>
                <a:ea typeface="+mj-ea"/>
              </a:rPr>
              <a:t>the</a:t>
            </a:r>
            <a:r>
              <a:rPr lang="de-DE" sz="2000" dirty="0">
                <a:solidFill>
                  <a:schemeClr val="accent2"/>
                </a:solidFill>
                <a:ea typeface="+mj-ea"/>
              </a:rPr>
              <a:t> EU Accounting </a:t>
            </a:r>
            <a:r>
              <a:rPr lang="de-DE" sz="2000" dirty="0" err="1">
                <a:solidFill>
                  <a:schemeClr val="accent2"/>
                </a:solidFill>
                <a:ea typeface="+mj-ea"/>
              </a:rPr>
              <a:t>Directive</a:t>
            </a:r>
            <a:endParaRPr lang="de-DE" sz="2000" dirty="0">
              <a:solidFill>
                <a:schemeClr val="accent2"/>
              </a:solidFill>
              <a:ea typeface="+mj-ea"/>
            </a:endParaRPr>
          </a:p>
          <a:p>
            <a:pPr>
              <a:lnSpc>
                <a:spcPct val="150000"/>
              </a:lnSpc>
              <a:spcBef>
                <a:spcPts val="0"/>
              </a:spcBef>
              <a:spcAft>
                <a:spcPts val="1200"/>
              </a:spcAft>
              <a:buFont typeface="+mj-lt"/>
              <a:buAutoNum type="arabicPeriod"/>
            </a:pPr>
            <a:r>
              <a:rPr lang="de-DE" sz="2000" dirty="0">
                <a:solidFill>
                  <a:schemeClr val="accent2"/>
                </a:solidFill>
                <a:ea typeface="+mj-ea"/>
              </a:rPr>
              <a:t>D-EITI </a:t>
            </a:r>
            <a:r>
              <a:rPr lang="de-DE" sz="2000" dirty="0" err="1">
                <a:solidFill>
                  <a:schemeClr val="accent2"/>
                </a:solidFill>
                <a:ea typeface="+mj-ea"/>
              </a:rPr>
              <a:t>photos</a:t>
            </a:r>
            <a:endParaRPr lang="de-DE" sz="2000" dirty="0">
              <a:solidFill>
                <a:schemeClr val="accent2"/>
              </a:solidFill>
              <a:ea typeface="+mj-ea"/>
            </a:endParaRPr>
          </a:p>
          <a:p>
            <a:pPr>
              <a:lnSpc>
                <a:spcPct val="150000"/>
              </a:lnSpc>
              <a:spcBef>
                <a:spcPts val="0"/>
              </a:spcBef>
              <a:spcAft>
                <a:spcPts val="1200"/>
              </a:spcAft>
              <a:buFont typeface="+mj-lt"/>
              <a:buAutoNum type="arabicPeriod"/>
            </a:pPr>
            <a:r>
              <a:rPr lang="de-DE" sz="2000" dirty="0">
                <a:solidFill>
                  <a:schemeClr val="accent2"/>
                </a:solidFill>
                <a:ea typeface="+mj-ea"/>
              </a:rPr>
              <a:t>More </a:t>
            </a:r>
            <a:r>
              <a:rPr lang="de-DE" sz="2000" dirty="0" err="1">
                <a:solidFill>
                  <a:schemeClr val="accent2"/>
                </a:solidFill>
                <a:ea typeface="+mj-ea"/>
              </a:rPr>
              <a:t>information</a:t>
            </a:r>
            <a:r>
              <a:rPr lang="de-DE" sz="2000" dirty="0">
                <a:solidFill>
                  <a:schemeClr val="accent2"/>
                </a:solidFill>
                <a:ea typeface="+mj-ea"/>
              </a:rPr>
              <a:t> </a:t>
            </a:r>
            <a:r>
              <a:rPr lang="de-DE" sz="2000" dirty="0" err="1">
                <a:solidFill>
                  <a:schemeClr val="accent2"/>
                </a:solidFill>
                <a:ea typeface="+mj-ea"/>
              </a:rPr>
              <a:t>and</a:t>
            </a:r>
            <a:r>
              <a:rPr lang="de-DE" sz="2000" dirty="0">
                <a:solidFill>
                  <a:schemeClr val="accent2"/>
                </a:solidFill>
                <a:ea typeface="+mj-ea"/>
              </a:rPr>
              <a:t> </a:t>
            </a:r>
            <a:r>
              <a:rPr lang="de-DE" sz="2000" dirty="0" err="1">
                <a:solidFill>
                  <a:schemeClr val="accent2"/>
                </a:solidFill>
                <a:ea typeface="+mj-ea"/>
              </a:rPr>
              <a:t>contact</a:t>
            </a:r>
            <a:endParaRPr lang="de-DE" sz="2000" dirty="0">
              <a:solidFill>
                <a:schemeClr val="accent2"/>
              </a:solidFill>
              <a:ea typeface="+mj-ea"/>
            </a:endParaRPr>
          </a:p>
          <a:p>
            <a:pPr>
              <a:lnSpc>
                <a:spcPct val="150000"/>
              </a:lnSpc>
              <a:spcBef>
                <a:spcPts val="0"/>
              </a:spcBef>
              <a:spcAft>
                <a:spcPts val="1200"/>
              </a:spcAft>
              <a:buFont typeface="+mj-lt"/>
              <a:buAutoNum type="arabicPeriod"/>
            </a:pPr>
            <a:endParaRPr lang="de-DE" u="sng" dirty="0"/>
          </a:p>
          <a:p>
            <a:pPr>
              <a:lnSpc>
                <a:spcPct val="150000"/>
              </a:lnSpc>
              <a:spcBef>
                <a:spcPts val="0"/>
              </a:spcBef>
              <a:spcAft>
                <a:spcPts val="1200"/>
              </a:spcAft>
              <a:buFont typeface="+mj-lt"/>
              <a:buAutoNum type="arabicPeriod"/>
            </a:pPr>
            <a:endParaRPr lang="de-DE" u="sng" dirty="0"/>
          </a:p>
        </p:txBody>
      </p:sp>
    </p:spTree>
    <p:extLst>
      <p:ext uri="{BB962C8B-B14F-4D97-AF65-F5344CB8AC3E}">
        <p14:creationId xmlns:p14="http://schemas.microsoft.com/office/powerpoint/2010/main" val="74512196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1165C44-1242-4F60-8EB9-9755EED2413A}"/>
              </a:ext>
            </a:extLst>
          </p:cNvPr>
          <p:cNvSpPr/>
          <p:nvPr/>
        </p:nvSpPr>
        <p:spPr>
          <a:xfrm>
            <a:off x="2003898" y="6168152"/>
            <a:ext cx="8968902" cy="369332"/>
          </a:xfrm>
          <a:prstGeom prst="rect">
            <a:avLst/>
          </a:prstGeom>
        </p:spPr>
        <p:txBody>
          <a:bodyPr wrap="square">
            <a:spAutoFit/>
          </a:bodyPr>
          <a:lstStyle/>
          <a:p>
            <a:pPr algn="ctr"/>
            <a:r>
              <a:rPr lang="de-DE" sz="1800" b="0" dirty="0">
                <a:solidFill>
                  <a:schemeClr val="accent2"/>
                </a:solidFill>
                <a:latin typeface="Arial" panose="020B0604020202020204" pitchFamily="34" charset="0"/>
                <a:ea typeface="Calibri" panose="020F0502020204030204" pitchFamily="34" charset="0"/>
                <a:cs typeface="Arial" panose="020B0604020202020204" pitchFamily="34" charset="0"/>
              </a:rPr>
              <a:t>Special </a:t>
            </a:r>
            <a:r>
              <a:rPr lang="de-DE" sz="1800" b="0" dirty="0" err="1">
                <a:solidFill>
                  <a:schemeClr val="accent2"/>
                </a:solidFill>
                <a:latin typeface="Arial" panose="020B0604020202020204" pitchFamily="34" charset="0"/>
                <a:ea typeface="Calibri" panose="020F0502020204030204" pitchFamily="34" charset="0"/>
                <a:cs typeface="Arial" panose="020B0604020202020204" pitchFamily="34" charset="0"/>
              </a:rPr>
              <a:t>representative</a:t>
            </a:r>
            <a:r>
              <a:rPr lang="de-DE" sz="1800" b="0" dirty="0">
                <a:solidFill>
                  <a:schemeClr val="accent2"/>
                </a:solidFill>
                <a:latin typeface="Arial" panose="020B0604020202020204" pitchFamily="34" charset="0"/>
                <a:ea typeface="Calibri" panose="020F0502020204030204" pitchFamily="34" charset="0"/>
                <a:cs typeface="Arial" panose="020B0604020202020204" pitchFamily="34" charset="0"/>
              </a:rPr>
              <a:t> Dr. Brantner at </a:t>
            </a:r>
            <a:r>
              <a:rPr lang="de-DE" sz="1800" b="0" dirty="0" err="1">
                <a:solidFill>
                  <a:schemeClr val="accent2"/>
                </a:solidFill>
                <a:latin typeface="Arial" panose="020B0604020202020204" pitchFamily="34" charset="0"/>
                <a:ea typeface="Calibri" panose="020F0502020204030204" pitchFamily="34" charset="0"/>
                <a:cs typeface="Arial" panose="020B0604020202020204" pitchFamily="34" charset="0"/>
              </a:rPr>
              <a:t>the</a:t>
            </a:r>
            <a:r>
              <a:rPr lang="de-DE" sz="1800" b="0" dirty="0">
                <a:solidFill>
                  <a:schemeClr val="accent2"/>
                </a:solidFill>
                <a:latin typeface="Arial" panose="020B0604020202020204" pitchFamily="34" charset="0"/>
                <a:ea typeface="Calibri" panose="020F0502020204030204" pitchFamily="34" charset="0"/>
                <a:cs typeface="Arial" panose="020B0604020202020204" pitchFamily="34" charset="0"/>
              </a:rPr>
              <a:t> BDI Raw Materials Conference in 2022 </a:t>
            </a:r>
            <a:endParaRPr lang="de-DE" sz="1800" b="0" dirty="0">
              <a:solidFill>
                <a:schemeClr val="accent2"/>
              </a:solidFill>
              <a:latin typeface="Arial" panose="020B0604020202020204" pitchFamily="34" charset="0"/>
              <a:cs typeface="Arial" panose="020B0604020202020204" pitchFamily="34" charset="0"/>
            </a:endParaRPr>
          </a:p>
        </p:txBody>
      </p:sp>
      <p:pic>
        <p:nvPicPr>
          <p:cNvPr id="8" name="Grafik 7" descr="Ein Bild, das Kleidung, Schuhwerk, Person, Mann enthält.&#10;&#10;KI-generierte Inhalte können fehlerhaft sein.">
            <a:extLst>
              <a:ext uri="{FF2B5EF4-FFF2-40B4-BE49-F238E27FC236}">
                <a16:creationId xmlns:a16="http://schemas.microsoft.com/office/drawing/2014/main" id="{DAC357AE-2724-96A8-397A-4EE86FD8F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346" y="209064"/>
            <a:ext cx="8683308" cy="5778741"/>
          </a:xfrm>
          <a:prstGeom prst="rect">
            <a:avLst/>
          </a:prstGeom>
        </p:spPr>
      </p:pic>
    </p:spTree>
    <p:extLst>
      <p:ext uri="{BB962C8B-B14F-4D97-AF65-F5344CB8AC3E}">
        <p14:creationId xmlns:p14="http://schemas.microsoft.com/office/powerpoint/2010/main" val="82693929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54730DDF-429E-45C4-B291-453667D45E2B}"/>
              </a:ext>
            </a:extLst>
          </p:cNvPr>
          <p:cNvSpPr txBox="1">
            <a:spLocks/>
          </p:cNvSpPr>
          <p:nvPr/>
        </p:nvSpPr>
        <p:spPr>
          <a:xfrm>
            <a:off x="2152651" y="2797176"/>
            <a:ext cx="7897813" cy="619125"/>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sz="3600" dirty="0">
                <a:solidFill>
                  <a:schemeClr val="accent2"/>
                </a:solidFill>
                <a:latin typeface="Arial" panose="020B0604020202020204" pitchFamily="34" charset="0"/>
                <a:cs typeface="Arial" panose="020B0604020202020204" pitchFamily="34" charset="0"/>
              </a:rPr>
              <a:t>7. More </a:t>
            </a:r>
            <a:r>
              <a:rPr lang="de-DE" sz="3600" dirty="0" err="1">
                <a:solidFill>
                  <a:schemeClr val="accent2"/>
                </a:solidFill>
                <a:latin typeface="Arial" panose="020B0604020202020204" pitchFamily="34" charset="0"/>
                <a:cs typeface="Arial" panose="020B0604020202020204" pitchFamily="34" charset="0"/>
              </a:rPr>
              <a:t>information</a:t>
            </a:r>
            <a:r>
              <a:rPr lang="de-DE" sz="3600" dirty="0">
                <a:solidFill>
                  <a:schemeClr val="accent2"/>
                </a:solidFill>
                <a:latin typeface="Arial" panose="020B0604020202020204" pitchFamily="34" charset="0"/>
                <a:cs typeface="Arial" panose="020B0604020202020204" pitchFamily="34" charset="0"/>
              </a:rPr>
              <a:t> </a:t>
            </a:r>
            <a:r>
              <a:rPr lang="de-DE" sz="3600" dirty="0" err="1">
                <a:solidFill>
                  <a:schemeClr val="accent2"/>
                </a:solidFill>
                <a:latin typeface="Arial" panose="020B0604020202020204" pitchFamily="34" charset="0"/>
                <a:cs typeface="Arial" panose="020B0604020202020204" pitchFamily="34" charset="0"/>
              </a:rPr>
              <a:t>and</a:t>
            </a:r>
            <a:r>
              <a:rPr lang="de-DE" sz="3600" dirty="0">
                <a:solidFill>
                  <a:schemeClr val="accent2"/>
                </a:solidFill>
                <a:latin typeface="Arial" panose="020B0604020202020204" pitchFamily="34" charset="0"/>
                <a:cs typeface="Arial" panose="020B0604020202020204" pitchFamily="34" charset="0"/>
              </a:rPr>
              <a:t> </a:t>
            </a:r>
            <a:r>
              <a:rPr lang="de-DE" sz="3600" dirty="0" err="1">
                <a:solidFill>
                  <a:schemeClr val="accent2"/>
                </a:solidFill>
                <a:latin typeface="Arial" panose="020B0604020202020204" pitchFamily="34" charset="0"/>
                <a:cs typeface="Arial" panose="020B0604020202020204" pitchFamily="34" charset="0"/>
              </a:rPr>
              <a:t>contact</a:t>
            </a:r>
            <a:endParaRPr lang="de-DE" sz="36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69060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kern="1200" dirty="0">
                <a:solidFill>
                  <a:schemeClr val="accent2"/>
                </a:solidFill>
                <a:latin typeface="Arial" panose="020B0604020202020204" pitchFamily="34" charset="0"/>
                <a:cs typeface="Arial" panose="020B0604020202020204" pitchFamily="34" charset="0"/>
              </a:rPr>
              <a:t>More </a:t>
            </a:r>
            <a:r>
              <a:rPr lang="de-DE" sz="2800" kern="1200" dirty="0" err="1">
                <a:solidFill>
                  <a:schemeClr val="accent2"/>
                </a:solidFill>
                <a:latin typeface="Arial" panose="020B0604020202020204" pitchFamily="34" charset="0"/>
                <a:cs typeface="Arial" panose="020B0604020202020204" pitchFamily="34" charset="0"/>
              </a:rPr>
              <a:t>information</a:t>
            </a:r>
            <a:r>
              <a:rPr lang="de-DE" sz="2800" kern="1200" dirty="0">
                <a:solidFill>
                  <a:schemeClr val="accent2"/>
                </a:solidFill>
                <a:latin typeface="Arial" panose="020B0604020202020204" pitchFamily="34" charset="0"/>
                <a:cs typeface="Arial" panose="020B0604020202020204" pitchFamily="34" charset="0"/>
              </a:rPr>
              <a:t> </a:t>
            </a:r>
            <a:r>
              <a:rPr lang="de-DE" sz="2800" kern="1200" dirty="0" err="1">
                <a:solidFill>
                  <a:schemeClr val="accent2"/>
                </a:solidFill>
                <a:latin typeface="Arial" panose="020B0604020202020204" pitchFamily="34" charset="0"/>
                <a:cs typeface="Arial" panose="020B0604020202020204" pitchFamily="34" charset="0"/>
              </a:rPr>
              <a:t>about</a:t>
            </a:r>
            <a:r>
              <a:rPr lang="de-DE" sz="2800" kern="1200" dirty="0">
                <a:solidFill>
                  <a:schemeClr val="accent2"/>
                </a:solidFill>
                <a:latin typeface="Arial" panose="020B0604020202020204" pitchFamily="34" charset="0"/>
                <a:cs typeface="Arial" panose="020B0604020202020204" pitchFamily="34" charset="0"/>
              </a:rPr>
              <a:t> D-EITI</a:t>
            </a:r>
            <a:br>
              <a:rPr lang="de-DE" dirty="0"/>
            </a:br>
            <a:endParaRPr lang="de-DE" dirty="0"/>
          </a:p>
        </p:txBody>
      </p:sp>
      <p:sp>
        <p:nvSpPr>
          <p:cNvPr id="5" name="AutoShape 4" descr="Bildergebnis für twitter"/>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Rechteck 8"/>
          <p:cNvSpPr/>
          <p:nvPr/>
        </p:nvSpPr>
        <p:spPr>
          <a:xfrm>
            <a:off x="6907243" y="2985419"/>
            <a:ext cx="2081019" cy="892552"/>
          </a:xfrm>
          <a:prstGeom prst="rect">
            <a:avLst/>
          </a:prstGeom>
        </p:spPr>
        <p:txBody>
          <a:bodyPr wrap="none">
            <a:spAutoFit/>
          </a:bodyPr>
          <a:lstStyle/>
          <a:p>
            <a:r>
              <a:rPr lang="de-DE" sz="3600" b="0" dirty="0">
                <a:solidFill>
                  <a:schemeClr val="accent2"/>
                </a:solidFill>
                <a:latin typeface="Arial" panose="020B0604020202020204" pitchFamily="34" charset="0"/>
                <a:ea typeface="+mj-ea"/>
                <a:cs typeface="Arial" panose="020B0604020202020204" pitchFamily="34" charset="0"/>
              </a:rPr>
              <a:t>@</a:t>
            </a:r>
            <a:r>
              <a:rPr lang="de-DE" sz="1800" b="0" dirty="0">
                <a:solidFill>
                  <a:schemeClr val="accent2"/>
                </a:solidFill>
                <a:latin typeface="Arial" panose="020B0604020202020204" pitchFamily="34" charset="0"/>
                <a:ea typeface="+mj-ea"/>
                <a:cs typeface="Arial" panose="020B0604020202020204" pitchFamily="34" charset="0"/>
              </a:rPr>
              <a:t> </a:t>
            </a:r>
            <a:r>
              <a:rPr lang="de-DE" sz="1600" b="0" dirty="0">
                <a:solidFill>
                  <a:schemeClr val="accent2"/>
                </a:solidFill>
                <a:latin typeface="Arial" panose="020B0604020202020204" pitchFamily="34" charset="0"/>
                <a:ea typeface="+mj-ea"/>
                <a:cs typeface="Arial" panose="020B0604020202020204" pitchFamily="34" charset="0"/>
              </a:rPr>
              <a:t>Kontakt</a:t>
            </a:r>
          </a:p>
          <a:p>
            <a:r>
              <a:rPr lang="de-DE" sz="1600" b="0" dirty="0">
                <a:solidFill>
                  <a:schemeClr val="accent2"/>
                </a:solidFill>
                <a:latin typeface="Arial" panose="020B0604020202020204" pitchFamily="34" charset="0"/>
                <a:ea typeface="+mj-ea"/>
                <a:cs typeface="Arial" panose="020B0604020202020204" pitchFamily="34" charset="0"/>
              </a:rPr>
              <a:t>sekretariat@d-eiti.de</a:t>
            </a:r>
          </a:p>
        </p:txBody>
      </p:sp>
      <p:pic>
        <p:nvPicPr>
          <p:cNvPr id="4" name="Picture 2" descr="LinkedIn – Microsoft-Apps">
            <a:extLst>
              <a:ext uri="{FF2B5EF4-FFF2-40B4-BE49-F238E27FC236}">
                <a16:creationId xmlns:a16="http://schemas.microsoft.com/office/drawing/2014/main" id="{CC4FCA5A-A791-44AC-F6A3-F0C08B4AF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461" y="4242721"/>
            <a:ext cx="921225" cy="92122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extLst>
              <a:ext uri="{FF2B5EF4-FFF2-40B4-BE49-F238E27FC236}">
                <a16:creationId xmlns:a16="http://schemas.microsoft.com/office/drawing/2014/main" id="{6C1784CA-9270-B0D9-6C63-A2D5A907BE3E}"/>
              </a:ext>
            </a:extLst>
          </p:cNvPr>
          <p:cNvSpPr/>
          <p:nvPr/>
        </p:nvSpPr>
        <p:spPr>
          <a:xfrm>
            <a:off x="3720023" y="4447635"/>
            <a:ext cx="4470346" cy="523220"/>
          </a:xfrm>
          <a:prstGeom prst="rect">
            <a:avLst/>
          </a:prstGeom>
        </p:spPr>
        <p:txBody>
          <a:bodyPr wrap="square">
            <a:spAutoFit/>
          </a:bodyPr>
          <a:lstStyle/>
          <a:p>
            <a:r>
              <a:rPr lang="de-DE" sz="1400" b="0" dirty="0">
                <a:solidFill>
                  <a:schemeClr val="accent2"/>
                </a:solidFill>
                <a:latin typeface="Arial" panose="020B0604020202020204" pitchFamily="34" charset="0"/>
                <a:ea typeface="+mj-ea"/>
                <a:cs typeface="Arial" panose="020B0604020202020204" pitchFamily="34" charset="0"/>
              </a:rPr>
              <a:t>LinkedIn</a:t>
            </a:r>
          </a:p>
          <a:p>
            <a:r>
              <a:rPr lang="de-DE" sz="1400" b="0" dirty="0">
                <a:solidFill>
                  <a:schemeClr val="accent2"/>
                </a:solidFill>
                <a:latin typeface="Arial" panose="020B0604020202020204" pitchFamily="34" charset="0"/>
                <a:ea typeface="+mj-ea"/>
                <a:cs typeface="Arial" panose="020B0604020202020204" pitchFamily="34" charset="0"/>
              </a:rPr>
              <a:t>D-EITI (Extractive Industries Transparency Initiative)</a:t>
            </a:r>
          </a:p>
        </p:txBody>
      </p:sp>
      <p:pic>
        <p:nvPicPr>
          <p:cNvPr id="13" name="Picture 6" descr="EITI Deutschland (@EITIDeutschland) / X">
            <a:extLst>
              <a:ext uri="{FF2B5EF4-FFF2-40B4-BE49-F238E27FC236}">
                <a16:creationId xmlns:a16="http://schemas.microsoft.com/office/drawing/2014/main" id="{D3BB36D0-2454-622E-E81F-195E410D5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861" y="1807120"/>
            <a:ext cx="1621879" cy="1621879"/>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a:extLst>
              <a:ext uri="{FF2B5EF4-FFF2-40B4-BE49-F238E27FC236}">
                <a16:creationId xmlns:a16="http://schemas.microsoft.com/office/drawing/2014/main" id="{81F10047-98ED-C415-1F41-CD37B03AC836}"/>
              </a:ext>
            </a:extLst>
          </p:cNvPr>
          <p:cNvSpPr/>
          <p:nvPr/>
        </p:nvSpPr>
        <p:spPr>
          <a:xfrm>
            <a:off x="3228313" y="2322891"/>
            <a:ext cx="2726883" cy="584775"/>
          </a:xfrm>
          <a:prstGeom prst="rect">
            <a:avLst/>
          </a:prstGeom>
        </p:spPr>
        <p:txBody>
          <a:bodyPr wrap="square">
            <a:spAutoFit/>
          </a:bodyPr>
          <a:lstStyle/>
          <a:p>
            <a:r>
              <a:rPr lang="de-DE" sz="1600" b="0" dirty="0">
                <a:solidFill>
                  <a:schemeClr val="accent2"/>
                </a:solidFill>
                <a:latin typeface="Arial" panose="020B0604020202020204" pitchFamily="34" charset="0"/>
                <a:ea typeface="+mj-ea"/>
                <a:cs typeface="Arial" panose="020B0604020202020204" pitchFamily="34" charset="0"/>
              </a:rPr>
              <a:t>Website:</a:t>
            </a:r>
          </a:p>
          <a:p>
            <a:r>
              <a:rPr lang="de-DE" sz="1600" b="0" dirty="0">
                <a:solidFill>
                  <a:schemeClr val="accent2"/>
                </a:solidFill>
                <a:latin typeface="Arial" panose="020B0604020202020204" pitchFamily="34" charset="0"/>
                <a:ea typeface="+mj-ea"/>
                <a:cs typeface="Arial" panose="020B0604020202020204" pitchFamily="34" charset="0"/>
              </a:rPr>
              <a:t>www.D-EITI.de</a:t>
            </a:r>
            <a:endParaRPr lang="de-DE" sz="2000" b="0" dirty="0">
              <a:solidFill>
                <a:schemeClr val="accent2"/>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145796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14917" y="1580101"/>
            <a:ext cx="5137084" cy="4373227"/>
          </a:xfrm>
        </p:spPr>
        <p:txBody>
          <a:bodyPr/>
          <a:lstStyle/>
          <a:p>
            <a:endParaRPr lang="de-DE" b="1" dirty="0">
              <a:solidFill>
                <a:schemeClr val="tx1"/>
              </a:solidFill>
            </a:endParaRPr>
          </a:p>
          <a:p>
            <a:r>
              <a:rPr lang="de-DE" b="1" dirty="0">
                <a:solidFill>
                  <a:schemeClr val="accent2"/>
                </a:solidFill>
              </a:rPr>
              <a:t>D-EITI-</a:t>
            </a:r>
            <a:r>
              <a:rPr lang="de-DE" b="1" dirty="0" err="1">
                <a:solidFill>
                  <a:schemeClr val="accent2"/>
                </a:solidFill>
              </a:rPr>
              <a:t>Secretariat</a:t>
            </a:r>
            <a:endParaRPr lang="de-DE" dirty="0">
              <a:solidFill>
                <a:schemeClr val="accent2"/>
              </a:solidFill>
            </a:endParaRPr>
          </a:p>
          <a:p>
            <a:r>
              <a:rPr lang="de-DE" dirty="0" err="1">
                <a:solidFill>
                  <a:schemeClr val="accent2"/>
                </a:solidFill>
              </a:rPr>
              <a:t>Reichpietschufer</a:t>
            </a:r>
            <a:r>
              <a:rPr lang="de-DE" dirty="0">
                <a:solidFill>
                  <a:schemeClr val="accent2"/>
                </a:solidFill>
              </a:rPr>
              <a:t> 20  </a:t>
            </a:r>
          </a:p>
          <a:p>
            <a:r>
              <a:rPr lang="de-DE" dirty="0">
                <a:solidFill>
                  <a:schemeClr val="accent2"/>
                </a:solidFill>
              </a:rPr>
              <a:t>10785 Berlin</a:t>
            </a:r>
          </a:p>
          <a:p>
            <a:r>
              <a:rPr lang="de-DE" dirty="0">
                <a:solidFill>
                  <a:schemeClr val="accent2"/>
                </a:solidFill>
              </a:rPr>
              <a:t>___________________</a:t>
            </a:r>
          </a:p>
          <a:p>
            <a:endParaRPr lang="de-DE" dirty="0">
              <a:solidFill>
                <a:schemeClr val="accent2"/>
              </a:solidFill>
            </a:endParaRPr>
          </a:p>
          <a:p>
            <a:r>
              <a:rPr lang="de-DE" dirty="0">
                <a:solidFill>
                  <a:schemeClr val="accent2"/>
                </a:solidFill>
              </a:rPr>
              <a:t>Tel.: +49 30 – 72 614 – 207</a:t>
            </a:r>
          </a:p>
          <a:p>
            <a:r>
              <a:rPr lang="de-DE">
                <a:solidFill>
                  <a:schemeClr val="accent2"/>
                </a:solidFill>
              </a:rPr>
              <a:t>E-Mail</a:t>
            </a:r>
            <a:r>
              <a:rPr lang="de-DE" dirty="0">
                <a:solidFill>
                  <a:schemeClr val="accent2"/>
                </a:solidFill>
              </a:rPr>
              <a:t>: sekretariat [at] D-EITI.de</a:t>
            </a:r>
          </a:p>
          <a:p>
            <a:r>
              <a:rPr lang="de-DE" dirty="0">
                <a:solidFill>
                  <a:schemeClr val="accent2"/>
                </a:solidFill>
                <a:hlinkClick r:id="rId2">
                  <a:extLst>
                    <a:ext uri="{A12FA001-AC4F-418D-AE19-62706E023703}">
                      <ahyp:hlinkClr xmlns:ahyp="http://schemas.microsoft.com/office/drawing/2018/hyperlinkcolor" val="tx"/>
                    </a:ext>
                  </a:extLst>
                </a:hlinkClick>
              </a:rPr>
              <a:t>www.D-EITI.de</a:t>
            </a:r>
            <a:endParaRPr lang="de-DE" dirty="0">
              <a:solidFill>
                <a:schemeClr val="accent2"/>
              </a:solidFill>
            </a:endParaRPr>
          </a:p>
        </p:txBody>
      </p:sp>
      <p:sp>
        <p:nvSpPr>
          <p:cNvPr id="5" name="Titel 4"/>
          <p:cNvSpPr>
            <a:spLocks noGrp="1"/>
          </p:cNvSpPr>
          <p:nvPr>
            <p:ph type="title"/>
          </p:nvPr>
        </p:nvSpPr>
        <p:spPr>
          <a:xfrm>
            <a:off x="814917" y="1105322"/>
            <a:ext cx="10513483" cy="716093"/>
          </a:xfrm>
        </p:spPr>
        <p:txBody>
          <a:bodyPr/>
          <a:lstStyle/>
          <a:p>
            <a:r>
              <a:rPr lang="de-DE" sz="2800" b="1" dirty="0" err="1">
                <a:latin typeface="Franklin Gothic Demi" panose="020B0703020102020204" pitchFamily="34" charset="0"/>
              </a:rPr>
              <a:t>Contact</a:t>
            </a:r>
            <a:endParaRPr lang="de-DE" sz="2800" b="1" dirty="0">
              <a:latin typeface="Franklin Gothic Demi" panose="020B0703020102020204" pitchFamily="34" charset="0"/>
            </a:endParaRPr>
          </a:p>
        </p:txBody>
      </p:sp>
    </p:spTree>
    <p:extLst>
      <p:ext uri="{BB962C8B-B14F-4D97-AF65-F5344CB8AC3E}">
        <p14:creationId xmlns:p14="http://schemas.microsoft.com/office/powerpoint/2010/main" val="2848736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56E2F7F5-F6C6-3FC3-D1FD-3B908BA3740C}"/>
              </a:ext>
            </a:extLst>
          </p:cNvPr>
          <p:cNvSpPr txBox="1">
            <a:spLocks/>
          </p:cNvSpPr>
          <p:nvPr/>
        </p:nvSpPr>
        <p:spPr>
          <a:xfrm>
            <a:off x="1001950" y="2712907"/>
            <a:ext cx="9533106" cy="716093"/>
          </a:xfrm>
          <a:prstGeom prst="rect">
            <a:avLst/>
          </a:prstGeom>
        </p:spPr>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3600" b="1" kern="0" dirty="0">
                <a:latin typeface="Franklin Gothic Demi" panose="020B0703020102020204" pitchFamily="34" charset="0"/>
              </a:rPr>
              <a:t>1. </a:t>
            </a:r>
            <a:r>
              <a:rPr lang="de-DE" sz="3600" b="1" kern="0" dirty="0" err="1">
                <a:latin typeface="Franklin Gothic Demi" panose="020B0703020102020204" pitchFamily="34" charset="0"/>
              </a:rPr>
              <a:t>What</a:t>
            </a:r>
            <a:r>
              <a:rPr lang="de-DE" sz="3600" b="1" kern="0" dirty="0">
                <a:latin typeface="Franklin Gothic Demi" panose="020B0703020102020204" pitchFamily="34" charset="0"/>
              </a:rPr>
              <a:t> </a:t>
            </a:r>
            <a:r>
              <a:rPr lang="de-DE" sz="3600" b="1" kern="0" dirty="0" err="1">
                <a:latin typeface="Franklin Gothic Demi" panose="020B0703020102020204" pitchFamily="34" charset="0"/>
              </a:rPr>
              <a:t>is</a:t>
            </a:r>
            <a:r>
              <a:rPr lang="de-DE" sz="3600" b="1" kern="0" dirty="0">
                <a:latin typeface="Franklin Gothic Demi" panose="020B0703020102020204" pitchFamily="34" charset="0"/>
              </a:rPr>
              <a:t> </a:t>
            </a:r>
            <a:r>
              <a:rPr lang="de-DE" sz="3600" b="1" kern="0" dirty="0" err="1">
                <a:latin typeface="Franklin Gothic Demi" panose="020B0703020102020204" pitchFamily="34" charset="0"/>
              </a:rPr>
              <a:t>the</a:t>
            </a:r>
            <a:r>
              <a:rPr lang="de-DE" sz="3600" b="1" kern="0" dirty="0">
                <a:latin typeface="Franklin Gothic Demi" panose="020B0703020102020204" pitchFamily="34" charset="0"/>
              </a:rPr>
              <a:t> EITI?</a:t>
            </a:r>
          </a:p>
        </p:txBody>
      </p:sp>
    </p:spTree>
    <p:extLst>
      <p:ext uri="{BB962C8B-B14F-4D97-AF65-F5344CB8AC3E}">
        <p14:creationId xmlns:p14="http://schemas.microsoft.com/office/powerpoint/2010/main" val="13997652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70043" y="2111779"/>
            <a:ext cx="8980421" cy="2246769"/>
          </a:xfrm>
          <a:prstGeom prst="rect">
            <a:avLst/>
          </a:prstGeom>
        </p:spPr>
        <p:txBody>
          <a:bodyPr wrap="square">
            <a:spAutoFit/>
          </a:bodyPr>
          <a:lstStyle/>
          <a:p>
            <a:r>
              <a:rPr lang="en-US" sz="2000" b="0" dirty="0">
                <a:solidFill>
                  <a:schemeClr val="accent2"/>
                </a:solidFill>
              </a:rPr>
              <a:t>The Extractive Industries Transparency Initiative (EITI) was founded in 2003 and is an international standard to promote a transparent and accountable management of natural resources in the oil, gas and mining industries.</a:t>
            </a:r>
          </a:p>
          <a:p>
            <a:endParaRPr lang="en-US" sz="2000" b="0" dirty="0">
              <a:solidFill>
                <a:schemeClr val="accent2"/>
              </a:solidFill>
            </a:endParaRPr>
          </a:p>
          <a:p>
            <a:r>
              <a:rPr lang="en-US" sz="2000" b="0" dirty="0">
                <a:solidFill>
                  <a:schemeClr val="accent2"/>
                </a:solidFill>
              </a:rPr>
              <a:t>Countries that implement EITI commit to publish key information on their national extractive sectors, such as tax payments, licenses, contracts and production data. </a:t>
            </a:r>
            <a:endParaRPr lang="de-DE" sz="2000" b="0" dirty="0">
              <a:solidFill>
                <a:schemeClr val="accent2"/>
              </a:solidFill>
            </a:endParaRPr>
          </a:p>
        </p:txBody>
      </p:sp>
      <p:sp>
        <p:nvSpPr>
          <p:cNvPr id="3" name="Textfeld 2">
            <a:extLst>
              <a:ext uri="{FF2B5EF4-FFF2-40B4-BE49-F238E27FC236}">
                <a16:creationId xmlns:a16="http://schemas.microsoft.com/office/drawing/2014/main" id="{DDB70DC2-EECE-A00B-9BF7-542B2456FECA}"/>
              </a:ext>
            </a:extLst>
          </p:cNvPr>
          <p:cNvSpPr txBox="1"/>
          <p:nvPr/>
        </p:nvSpPr>
        <p:spPr>
          <a:xfrm>
            <a:off x="1070043" y="5199691"/>
            <a:ext cx="9771296" cy="738664"/>
          </a:xfrm>
          <a:prstGeom prst="rect">
            <a:avLst/>
          </a:prstGeom>
          <a:noFill/>
        </p:spPr>
        <p:txBody>
          <a:bodyPr wrap="square" rtlCol="0">
            <a:spAutoFit/>
          </a:bodyPr>
          <a:lstStyle/>
          <a:p>
            <a:pPr>
              <a:spcBef>
                <a:spcPts val="0"/>
              </a:spcBef>
            </a:pPr>
            <a:r>
              <a:rPr lang="de-DE" sz="2000" dirty="0">
                <a:solidFill>
                  <a:schemeClr val="accent2"/>
                </a:solidFill>
              </a:rPr>
              <a:t>Mission: „</a:t>
            </a:r>
            <a:r>
              <a:rPr lang="en-US" sz="2000" b="0" i="1" dirty="0">
                <a:solidFill>
                  <a:schemeClr val="accent2"/>
                </a:solidFill>
                <a:effectLst/>
                <a:latin typeface="Arial" panose="020B0604020202020204" pitchFamily="34" charset="0"/>
                <a:cs typeface="Arial" panose="020B0604020202020204" pitchFamily="34" charset="0"/>
              </a:rPr>
              <a:t>We believe that a country’s natural resources belong to its citizens.”</a:t>
            </a:r>
            <a:endParaRPr lang="de-DE" sz="2000" i="1" dirty="0">
              <a:solidFill>
                <a:schemeClr val="accent2"/>
              </a:solidFill>
              <a:latin typeface="Arial" panose="020B0604020202020204" pitchFamily="34" charset="0"/>
              <a:cs typeface="Arial" panose="020B0604020202020204" pitchFamily="34" charset="0"/>
            </a:endParaRPr>
          </a:p>
          <a:p>
            <a:endParaRPr lang="de-DE" dirty="0"/>
          </a:p>
        </p:txBody>
      </p:sp>
      <p:sp>
        <p:nvSpPr>
          <p:cNvPr id="7" name="Titel 3">
            <a:extLst>
              <a:ext uri="{FF2B5EF4-FFF2-40B4-BE49-F238E27FC236}">
                <a16:creationId xmlns:a16="http://schemas.microsoft.com/office/drawing/2014/main" id="{BF3BC9E9-E1C8-D610-C76F-89566BD9810C}"/>
              </a:ext>
            </a:extLst>
          </p:cNvPr>
          <p:cNvSpPr txBox="1">
            <a:spLocks/>
          </p:cNvSpPr>
          <p:nvPr/>
        </p:nvSpPr>
        <p:spPr>
          <a:xfrm>
            <a:off x="1070043" y="919645"/>
            <a:ext cx="10513483" cy="716093"/>
          </a:xfrm>
          <a:prstGeom prst="rect">
            <a:avLst/>
          </a:prstGeom>
        </p:spPr>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sz="3600" b="1" kern="0" dirty="0" err="1">
                <a:latin typeface="Franklin Gothic Demi" panose="020B0703020102020204" pitchFamily="34" charset="0"/>
              </a:rPr>
              <a:t>What</a:t>
            </a:r>
            <a:r>
              <a:rPr lang="de-DE" sz="3600" b="1" kern="0" dirty="0">
                <a:latin typeface="Franklin Gothic Demi" panose="020B0703020102020204" pitchFamily="34" charset="0"/>
              </a:rPr>
              <a:t> </a:t>
            </a:r>
            <a:r>
              <a:rPr lang="de-DE" sz="3600" b="1" kern="0" dirty="0" err="1">
                <a:latin typeface="Franklin Gothic Demi" panose="020B0703020102020204" pitchFamily="34" charset="0"/>
              </a:rPr>
              <a:t>is</a:t>
            </a:r>
            <a:r>
              <a:rPr lang="de-DE" sz="3600" b="1" kern="0" dirty="0">
                <a:latin typeface="Franklin Gothic Demi" panose="020B0703020102020204" pitchFamily="34" charset="0"/>
              </a:rPr>
              <a:t> </a:t>
            </a:r>
            <a:r>
              <a:rPr lang="de-DE" sz="3600" b="1" kern="0" dirty="0" err="1">
                <a:latin typeface="Franklin Gothic Demi" panose="020B0703020102020204" pitchFamily="34" charset="0"/>
              </a:rPr>
              <a:t>the</a:t>
            </a:r>
            <a:r>
              <a:rPr lang="de-DE" sz="3600" b="1" kern="0" dirty="0">
                <a:latin typeface="Franklin Gothic Demi" panose="020B0703020102020204" pitchFamily="34" charset="0"/>
              </a:rPr>
              <a:t> EITI?</a:t>
            </a:r>
          </a:p>
        </p:txBody>
      </p:sp>
    </p:spTree>
    <p:extLst>
      <p:ext uri="{BB962C8B-B14F-4D97-AF65-F5344CB8AC3E}">
        <p14:creationId xmlns:p14="http://schemas.microsoft.com/office/powerpoint/2010/main" val="28004101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258" y="1065241"/>
            <a:ext cx="10513483" cy="716093"/>
          </a:xfrm>
        </p:spPr>
        <p:txBody>
          <a:bodyPr/>
          <a:lstStyle/>
          <a:p>
            <a:r>
              <a:rPr lang="en-US" b="1" dirty="0">
                <a:latin typeface="Franklin Gothic Demi" panose="020B0703020102020204" pitchFamily="34" charset="0"/>
              </a:rPr>
              <a:t>Why is EITI globally important?</a:t>
            </a:r>
            <a:endParaRPr lang="de-DE" b="1" dirty="0">
              <a:latin typeface="Franklin Gothic Demi" panose="020B0703020102020204" pitchFamily="34" charset="0"/>
            </a:endParaRPr>
          </a:p>
        </p:txBody>
      </p:sp>
      <p:graphicFrame>
        <p:nvGraphicFramePr>
          <p:cNvPr id="7" name="Diagramm 6"/>
          <p:cNvGraphicFramePr/>
          <p:nvPr>
            <p:extLst>
              <p:ext uri="{D42A27DB-BD31-4B8C-83A1-F6EECF244321}">
                <p14:modId xmlns:p14="http://schemas.microsoft.com/office/powerpoint/2010/main" val="832090627"/>
              </p:ext>
            </p:extLst>
          </p:nvPr>
        </p:nvGraphicFramePr>
        <p:xfrm>
          <a:off x="2333625" y="2016126"/>
          <a:ext cx="6667500" cy="392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68758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9198027" y="6231600"/>
            <a:ext cx="3243262" cy="215444"/>
          </a:xfrm>
          <a:prstGeom prst="rect">
            <a:avLst/>
          </a:prstGeom>
        </p:spPr>
        <p:txBody>
          <a:bodyPr wrap="square">
            <a:spAutoFit/>
          </a:bodyPr>
          <a:lstStyle/>
          <a:p>
            <a:r>
              <a:rPr lang="en-US" sz="800" dirty="0">
                <a:solidFill>
                  <a:schemeClr val="bg1">
                    <a:lumMod val="50000"/>
                  </a:schemeClr>
                </a:solidFill>
                <a:hlinkClick r:id="rId3"/>
              </a:rPr>
              <a:t>Source: International Secretariat</a:t>
            </a:r>
            <a:endParaRPr lang="de-DE" sz="800" dirty="0">
              <a:solidFill>
                <a:schemeClr val="bg1">
                  <a:lumMod val="50000"/>
                </a:schemeClr>
              </a:solidFill>
            </a:endParaRPr>
          </a:p>
        </p:txBody>
      </p:sp>
      <p:pic>
        <p:nvPicPr>
          <p:cNvPr id="8" name="Grafik 7" descr="Ein Bild, das Text, Screenshot, Schrift, Design enthält.&#10;&#10;KI-generierte Inhalte können fehlerhaft sein.">
            <a:extLst>
              <a:ext uri="{FF2B5EF4-FFF2-40B4-BE49-F238E27FC236}">
                <a16:creationId xmlns:a16="http://schemas.microsoft.com/office/drawing/2014/main" id="{4246A336-C51E-96BD-8823-9B41145BC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779" y="409760"/>
            <a:ext cx="8599250" cy="6448240"/>
          </a:xfrm>
          <a:prstGeom prst="rect">
            <a:avLst/>
          </a:prstGeom>
        </p:spPr>
      </p:pic>
      <p:sp>
        <p:nvSpPr>
          <p:cNvPr id="4" name="Titel 3"/>
          <p:cNvSpPr>
            <a:spLocks noGrp="1"/>
          </p:cNvSpPr>
          <p:nvPr>
            <p:ph type="title"/>
          </p:nvPr>
        </p:nvSpPr>
        <p:spPr>
          <a:xfrm>
            <a:off x="1024084" y="862033"/>
            <a:ext cx="10513483" cy="716093"/>
          </a:xfrm>
          <a:solidFill>
            <a:schemeClr val="bg1"/>
          </a:solidFill>
        </p:spPr>
        <p:txBody>
          <a:bodyPr/>
          <a:lstStyle/>
          <a:p>
            <a:r>
              <a:rPr lang="en-US" b="1" dirty="0">
                <a:latin typeface="Franklin Gothic Demi" panose="020B0703020102020204" pitchFamily="34" charset="0"/>
              </a:rPr>
              <a:t>On which topics does the EITI focus?</a:t>
            </a:r>
            <a:endParaRPr lang="de-DE" b="1" dirty="0">
              <a:latin typeface="Franklin Gothic Demi" panose="020B0703020102020204" pitchFamily="34" charset="0"/>
            </a:endParaRPr>
          </a:p>
        </p:txBody>
      </p:sp>
    </p:spTree>
    <p:extLst>
      <p:ext uri="{BB962C8B-B14F-4D97-AF65-F5344CB8AC3E}">
        <p14:creationId xmlns:p14="http://schemas.microsoft.com/office/powerpoint/2010/main" val="27990736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4243" y="1279495"/>
            <a:ext cx="10513483" cy="716093"/>
          </a:xfrm>
        </p:spPr>
        <p:txBody>
          <a:bodyPr/>
          <a:lstStyle/>
          <a:p>
            <a:r>
              <a:rPr lang="en-US" b="1" dirty="0">
                <a:latin typeface="Franklin Gothic Demi" panose="020B0703020102020204" pitchFamily="34" charset="0"/>
              </a:rPr>
              <a:t>How does the EITI work?</a:t>
            </a:r>
            <a:endParaRPr lang="de-DE" b="1" dirty="0">
              <a:latin typeface="Franklin Gothic Demi" panose="020B0703020102020204" pitchFamily="34" charset="0"/>
            </a:endParaRPr>
          </a:p>
        </p:txBody>
      </p:sp>
      <p:grpSp>
        <p:nvGrpSpPr>
          <p:cNvPr id="3" name="Gruppieren 2"/>
          <p:cNvGrpSpPr/>
          <p:nvPr/>
        </p:nvGrpSpPr>
        <p:grpSpPr>
          <a:xfrm>
            <a:off x="1154243" y="3522097"/>
            <a:ext cx="9171043" cy="2046925"/>
            <a:chOff x="628650" y="3273735"/>
            <a:chExt cx="8172636" cy="1679265"/>
          </a:xfrm>
        </p:grpSpPr>
        <p:sp>
          <p:nvSpPr>
            <p:cNvPr id="7" name="Richtungspfeil 6"/>
            <p:cNvSpPr/>
            <p:nvPr/>
          </p:nvSpPr>
          <p:spPr bwMode="auto">
            <a:xfrm>
              <a:off x="628650" y="3273735"/>
              <a:ext cx="2844000" cy="1679265"/>
            </a:xfrm>
            <a:prstGeom prst="homePlate">
              <a:avLst>
                <a:gd name="adj" fmla="val 50035"/>
              </a:avLst>
            </a:prstGeom>
            <a:solidFill>
              <a:schemeClr val="tx2">
                <a:lumMod val="20000"/>
                <a:lumOff val="80000"/>
              </a:schemeClr>
            </a:solidFill>
            <a:ln w="28575" cap="flat" cmpd="sng" algn="ctr">
              <a:solidFill>
                <a:schemeClr val="tx2">
                  <a:lumMod val="20000"/>
                  <a:lumOff val="8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1400" b="0" dirty="0">
                  <a:solidFill>
                    <a:schemeClr val="tx1"/>
                  </a:solidFill>
                </a:rPr>
                <a:t>A national multi-stakeholder group (MSG) (government, private sector, civil society) decides on the shaping of the EITI process</a:t>
              </a:r>
              <a:endParaRPr lang="de-DE" sz="1400" b="0" dirty="0">
                <a:solidFill>
                  <a:schemeClr val="tx1"/>
                </a:solidFill>
              </a:endParaRPr>
            </a:p>
          </p:txBody>
        </p:sp>
        <p:sp>
          <p:nvSpPr>
            <p:cNvPr id="11" name="Eingekerbter Richtungspfeil 10"/>
            <p:cNvSpPr/>
            <p:nvPr/>
          </p:nvSpPr>
          <p:spPr bwMode="auto">
            <a:xfrm>
              <a:off x="2734968" y="3273735"/>
              <a:ext cx="3600000" cy="1679265"/>
            </a:xfrm>
            <a:prstGeom prst="chevron">
              <a:avLst/>
            </a:prstGeom>
            <a:solidFill>
              <a:schemeClr val="accent2">
                <a:lumMod val="40000"/>
                <a:lumOff val="60000"/>
              </a:schemeClr>
            </a:solidFill>
            <a:ln w="28575" cap="flat" cmpd="sng" algn="ctr">
              <a:solidFill>
                <a:schemeClr val="accent2">
                  <a:lumMod val="40000"/>
                  <a:lumOff val="60000"/>
                </a:schemeClr>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r>
                <a:rPr lang="en-US" sz="1400" b="0" dirty="0">
                  <a:solidFill>
                    <a:schemeClr val="tx1"/>
                  </a:solidFill>
                </a:rPr>
                <a:t>Key information about the extractive sector is published annually in an EITI report.</a:t>
              </a:r>
            </a:p>
          </p:txBody>
        </p:sp>
        <p:sp>
          <p:nvSpPr>
            <p:cNvPr id="12" name="Eingekerbter Richtungspfeil 11"/>
            <p:cNvSpPr/>
            <p:nvPr/>
          </p:nvSpPr>
          <p:spPr bwMode="auto">
            <a:xfrm>
              <a:off x="5597286" y="3273735"/>
              <a:ext cx="3204000" cy="1679265"/>
            </a:xfrm>
            <a:prstGeom prst="chevron">
              <a:avLst/>
            </a:prstGeom>
            <a:solidFill>
              <a:schemeClr val="accent3">
                <a:lumMod val="20000"/>
                <a:lumOff val="80000"/>
              </a:schemeClr>
            </a:solidFill>
            <a:ln w="28575" cap="flat" cmpd="sng" algn="ctr">
              <a:solidFill>
                <a:schemeClr val="accent3">
                  <a:lumMod val="20000"/>
                  <a:lumOff val="80000"/>
                </a:schemeClr>
              </a:solid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r>
                <a:rPr lang="en-US" sz="1400" b="0" dirty="0">
                  <a:solidFill>
                    <a:schemeClr val="tx1"/>
                  </a:solidFill>
                </a:rPr>
                <a:t>This information stimulates a public dialogue about how raw materials can be better managed.</a:t>
              </a:r>
            </a:p>
          </p:txBody>
        </p:sp>
      </p:grpSp>
      <p:pic>
        <p:nvPicPr>
          <p:cNvPr id="4" name="Grafik 3" descr="Besprechung mit einfarbiger Füllung">
            <a:extLst>
              <a:ext uri="{FF2B5EF4-FFF2-40B4-BE49-F238E27FC236}">
                <a16:creationId xmlns:a16="http://schemas.microsoft.com/office/drawing/2014/main" id="{67828C18-881A-5F2D-87F8-CC11514010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4229" y="2241022"/>
            <a:ext cx="1328951" cy="1328951"/>
          </a:xfrm>
          <a:prstGeom prst="rect">
            <a:avLst/>
          </a:prstGeom>
        </p:spPr>
      </p:pic>
      <p:pic>
        <p:nvPicPr>
          <p:cNvPr id="5" name="Grafik 4" descr="Dokument mit einfarbiger Füllung">
            <a:extLst>
              <a:ext uri="{FF2B5EF4-FFF2-40B4-BE49-F238E27FC236}">
                <a16:creationId xmlns:a16="http://schemas.microsoft.com/office/drawing/2014/main" id="{2F228DFF-AF5C-7D52-03EF-D0C3D2B3A3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6248" y="2400183"/>
            <a:ext cx="1028817" cy="1028817"/>
          </a:xfrm>
          <a:prstGeom prst="rect">
            <a:avLst/>
          </a:prstGeom>
        </p:spPr>
      </p:pic>
      <p:pic>
        <p:nvPicPr>
          <p:cNvPr id="6" name="Grafik 5" descr="Gruppenbrainstorming mit einfarbiger Füllung">
            <a:extLst>
              <a:ext uri="{FF2B5EF4-FFF2-40B4-BE49-F238E27FC236}">
                <a16:creationId xmlns:a16="http://schemas.microsoft.com/office/drawing/2014/main" id="{74F43FBF-F40F-2159-C972-FD0B25D754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7672" y="2163187"/>
            <a:ext cx="1306518" cy="1306518"/>
          </a:xfrm>
          <a:prstGeom prst="rect">
            <a:avLst/>
          </a:prstGeom>
        </p:spPr>
      </p:pic>
    </p:spTree>
    <p:extLst>
      <p:ext uri="{BB962C8B-B14F-4D97-AF65-F5344CB8AC3E}">
        <p14:creationId xmlns:p14="http://schemas.microsoft.com/office/powerpoint/2010/main" val="32473861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64552" y="970123"/>
            <a:ext cx="10513483" cy="716093"/>
          </a:xfrm>
        </p:spPr>
        <p:txBody>
          <a:bodyPr/>
          <a:lstStyle/>
          <a:p>
            <a:r>
              <a:rPr lang="en-US" b="1" dirty="0">
                <a:latin typeface="Franklin Gothic Demi" panose="020B0703020102020204" pitchFamily="34" charset="0"/>
              </a:rPr>
              <a:t>Facts and figures about the EITI</a:t>
            </a:r>
            <a:endParaRPr lang="de-DE" b="1" dirty="0">
              <a:latin typeface="Franklin Gothic Demi" panose="020B0703020102020204" pitchFamily="34" charset="0"/>
            </a:endParaRPr>
          </a:p>
        </p:txBody>
      </p:sp>
      <p:sp>
        <p:nvSpPr>
          <p:cNvPr id="14" name="Rechteck 13"/>
          <p:cNvSpPr/>
          <p:nvPr/>
        </p:nvSpPr>
        <p:spPr>
          <a:xfrm>
            <a:off x="8829207" y="5954251"/>
            <a:ext cx="2799239" cy="215444"/>
          </a:xfrm>
          <a:prstGeom prst="rect">
            <a:avLst/>
          </a:prstGeom>
        </p:spPr>
        <p:txBody>
          <a:bodyPr wrap="square">
            <a:spAutoFit/>
          </a:bodyPr>
          <a:lstStyle/>
          <a:p>
            <a:r>
              <a:rPr lang="en-US" sz="800" dirty="0">
                <a:solidFill>
                  <a:schemeClr val="tx1"/>
                </a:solidFill>
                <a:hlinkClick r:id="rId3"/>
              </a:rPr>
              <a:t>Source: International Secretariat</a:t>
            </a:r>
            <a:r>
              <a:rPr lang="en-US" sz="800" dirty="0">
                <a:solidFill>
                  <a:schemeClr val="tx1"/>
                </a:solidFill>
              </a:rPr>
              <a:t> </a:t>
            </a:r>
            <a:r>
              <a:rPr lang="en-US" sz="800" u="sng" dirty="0">
                <a:solidFill>
                  <a:schemeClr val="tx1"/>
                </a:solidFill>
              </a:rPr>
              <a:t>(April 2025)</a:t>
            </a:r>
            <a:endParaRPr lang="de-DE" sz="1100" dirty="0">
              <a:solidFill>
                <a:schemeClr val="tx1"/>
              </a:solidFill>
            </a:endParaRPr>
          </a:p>
        </p:txBody>
      </p:sp>
      <p:graphicFrame>
        <p:nvGraphicFramePr>
          <p:cNvPr id="8" name="Diagramm 7">
            <a:extLst>
              <a:ext uri="{FF2B5EF4-FFF2-40B4-BE49-F238E27FC236}">
                <a16:creationId xmlns:a16="http://schemas.microsoft.com/office/drawing/2014/main" id="{6F3A18D0-014F-478E-B373-8C3ED61B9055}"/>
              </a:ext>
            </a:extLst>
          </p:cNvPr>
          <p:cNvGraphicFramePr/>
          <p:nvPr>
            <p:extLst>
              <p:ext uri="{D42A27DB-BD31-4B8C-83A1-F6EECF244321}">
                <p14:modId xmlns:p14="http://schemas.microsoft.com/office/powerpoint/2010/main" val="972948275"/>
              </p:ext>
            </p:extLst>
          </p:nvPr>
        </p:nvGraphicFramePr>
        <p:xfrm>
          <a:off x="1453880" y="1824493"/>
          <a:ext cx="9140078" cy="4076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74026679"/>
      </p:ext>
    </p:extLst>
  </p:cSld>
  <p:clrMapOvr>
    <a:masterClrMapping/>
  </p:clrMapOvr>
  <p:transition/>
</p:sld>
</file>

<file path=ppt/theme/theme1.xml><?xml version="1.0" encoding="utf-8"?>
<a:theme xmlns:a="http://schemas.openxmlformats.org/drawingml/2006/main" name="Titelfoli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haltsfolie ohne Webadresse">
  <a:themeElements>
    <a:clrScheme name="Neue EITI Farbpalette">
      <a:dk1>
        <a:sysClr val="windowText" lastClr="000000"/>
      </a:dk1>
      <a:lt1>
        <a:sysClr val="window" lastClr="FFFFFF"/>
      </a:lt1>
      <a:dk2>
        <a:srgbClr val="132856"/>
      </a:dk2>
      <a:lt2>
        <a:srgbClr val="D8D8D8"/>
      </a:lt2>
      <a:accent1>
        <a:srgbClr val="132856"/>
      </a:accent1>
      <a:accent2>
        <a:srgbClr val="165B89"/>
      </a:accent2>
      <a:accent3>
        <a:srgbClr val="1BC2EE"/>
      </a:accent3>
      <a:accent4>
        <a:srgbClr val="89AA2E"/>
      </a:accent4>
      <a:accent5>
        <a:srgbClr val="2B8636"/>
      </a:accent5>
      <a:accent6>
        <a:srgbClr val="F6A70A"/>
      </a:accent6>
      <a:hlink>
        <a:srgbClr val="3768D3"/>
      </a:hlink>
      <a:folHlink>
        <a:srgbClr val="7030A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479c50f-fb26-42dc-ac6e-8a18656bc91c" xsi:nil="true"/>
    <lcf76f155ced4ddcb4097134ff3c332f xmlns="c049e1f7-808b-486f-abbe-eb36d6d49c2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6A942903B428284CB195D4232C502BBC" ma:contentTypeVersion="14" ma:contentTypeDescription="Ein neues Dokument erstellen." ma:contentTypeScope="" ma:versionID="6d6bb1d358be526732c5518b05796304">
  <xsd:schema xmlns:xsd="http://www.w3.org/2001/XMLSchema" xmlns:xs="http://www.w3.org/2001/XMLSchema" xmlns:p="http://schemas.microsoft.com/office/2006/metadata/properties" xmlns:ns2="c049e1f7-808b-486f-abbe-eb36d6d49c25" xmlns:ns3="4479c50f-fb26-42dc-ac6e-8a18656bc91c" targetNamespace="http://schemas.microsoft.com/office/2006/metadata/properties" ma:root="true" ma:fieldsID="de8a48ad8fa2a93dc1a4c12e3f499bcc" ns2:_="" ns3:_="">
    <xsd:import namespace="c049e1f7-808b-486f-abbe-eb36d6d49c25"/>
    <xsd:import namespace="4479c50f-fb26-42dc-ac6e-8a18656bc9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49e1f7-808b-486f-abbe-eb36d6d49c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79c50f-fb26-42dc-ac6e-8a18656bc91c"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19" nillable="true" ma:displayName="Taxonomy Catch All Column" ma:hidden="true" ma:list="{ba9e1c24-440e-4e5a-ae81-ba6635967742}" ma:internalName="TaxCatchAll" ma:showField="CatchAllData" ma:web="4479c50f-fb26-42dc-ac6e-8a18656bc9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8F6EF5-AF6E-4FC8-B89D-F4FBDFDFAA8F}">
  <ds:schemaRefs>
    <ds:schemaRef ds:uri="http://schemas.microsoft.com/office/2006/metadata/properties"/>
    <ds:schemaRef ds:uri="http://schemas.microsoft.com/office/infopath/2007/PartnerControls"/>
    <ds:schemaRef ds:uri="4479c50f-fb26-42dc-ac6e-8a18656bc91c"/>
    <ds:schemaRef ds:uri="c049e1f7-808b-486f-abbe-eb36d6d49c25"/>
  </ds:schemaRefs>
</ds:datastoreItem>
</file>

<file path=customXml/itemProps2.xml><?xml version="1.0" encoding="utf-8"?>
<ds:datastoreItem xmlns:ds="http://schemas.openxmlformats.org/officeDocument/2006/customXml" ds:itemID="{9A9F10D7-36CB-4FA0-A159-83A50719BB79}">
  <ds:schemaRefs>
    <ds:schemaRef ds:uri="http://schemas.microsoft.com/sharepoint/v3/contenttype/forms"/>
  </ds:schemaRefs>
</ds:datastoreItem>
</file>

<file path=customXml/itemProps3.xml><?xml version="1.0" encoding="utf-8"?>
<ds:datastoreItem xmlns:ds="http://schemas.openxmlformats.org/officeDocument/2006/customXml" ds:itemID="{E4872C04-C977-46E9-92A4-148B9ECC55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49e1f7-808b-486f-abbe-eb36d6d49c25"/>
    <ds:schemaRef ds:uri="4479c50f-fb26-42dc-ac6e-8a18656bc9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giz-powerpoint-leerfolie-de</Template>
  <TotalTime>0</TotalTime>
  <Words>1762</Words>
  <Application>Microsoft Office PowerPoint</Application>
  <PresentationFormat>Breitbild</PresentationFormat>
  <Paragraphs>221</Paragraphs>
  <Slides>33</Slides>
  <Notes>8</Notes>
  <HiddenSlides>1</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33</vt:i4>
      </vt:variant>
    </vt:vector>
  </HeadingPairs>
  <TitlesOfParts>
    <vt:vector size="39" baseType="lpstr">
      <vt:lpstr>Arial</vt:lpstr>
      <vt:lpstr>Arial Narrow</vt:lpstr>
      <vt:lpstr>Franklin Gothic Demi</vt:lpstr>
      <vt:lpstr>Wingdings</vt:lpstr>
      <vt:lpstr>Titelfolie</vt:lpstr>
      <vt:lpstr>1_Inhaltsfolie ohne Webadresse</vt:lpstr>
      <vt:lpstr>PowerPoint-Präsentation</vt:lpstr>
      <vt:lpstr>D-EITI-Presentation</vt:lpstr>
      <vt:lpstr>Content</vt:lpstr>
      <vt:lpstr>PowerPoint-Präsentation</vt:lpstr>
      <vt:lpstr>PowerPoint-Präsentation</vt:lpstr>
      <vt:lpstr>Why is EITI globally important?</vt:lpstr>
      <vt:lpstr>On which topics does the EITI focus?</vt:lpstr>
      <vt:lpstr>How does the EITI work?</vt:lpstr>
      <vt:lpstr>Facts and figures about the EITI</vt:lpstr>
      <vt:lpstr>EITI implementing countries</vt:lpstr>
      <vt:lpstr>Further development of the EITI-Standard</vt:lpstr>
      <vt:lpstr>2. Why EITI in Germany?</vt:lpstr>
      <vt:lpstr>Why EITI in Germany?</vt:lpstr>
      <vt:lpstr>Who is implementing the EITI in Germany?</vt:lpstr>
      <vt:lpstr>The German MSG</vt:lpstr>
      <vt:lpstr>Implementation of the EITI in a federal state</vt:lpstr>
      <vt:lpstr>The seven objectives of D-EITI set by the MSG</vt:lpstr>
      <vt:lpstr>Seven D-EITI objectives - three core topics</vt:lpstr>
      <vt:lpstr>The German process to an EITI-compliant country</vt:lpstr>
      <vt:lpstr>4. Key areas of work of EITI in Germany</vt:lpstr>
      <vt:lpstr>The D-EITI report</vt:lpstr>
      <vt:lpstr>D-EITI report: Highlights</vt:lpstr>
      <vt:lpstr>Payments 2022 – 7th D-EITI Report</vt:lpstr>
      <vt:lpstr>5. D-EITI and EU Accounting Directive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More information about D-EITI </vt:lpstr>
      <vt:lpstr>Contact</vt:lpstr>
    </vt:vector>
  </TitlesOfParts>
  <Company>GIZ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Lena Link</dc:creator>
  <cp:keywords>GIZ-Leerfolie</cp:keywords>
  <cp:lastModifiedBy>Bartscht, Torge GIZ</cp:lastModifiedBy>
  <cp:revision>492</cp:revision>
  <cp:lastPrinted>2015-03-25T17:46:54Z</cp:lastPrinted>
  <dcterms:created xsi:type="dcterms:W3CDTF">2015-03-18T12:45:04Z</dcterms:created>
  <dcterms:modified xsi:type="dcterms:W3CDTF">2025-05-20T16:34:06Z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0x0101006A942903B428284CB195D4232C502BBC</vt:lpwstr>
  </property>
  <property fmtid="{D5CDD505-2E9C-101B-9397-08002B2CF9AE}" pid="3" name="MediaServiceImageTags">
    <vt:lpwstr/>
  </property>
</Properties>
</file>