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5" r:id="rId1"/>
    <p:sldMasterId id="2147483781" r:id="rId2"/>
  </p:sldMasterIdLst>
  <p:notesMasterIdLst>
    <p:notesMasterId r:id="rId43"/>
  </p:notesMasterIdLst>
  <p:handoutMasterIdLst>
    <p:handoutMasterId r:id="rId44"/>
  </p:handoutMasterIdLst>
  <p:sldIdLst>
    <p:sldId id="429" r:id="rId3"/>
    <p:sldId id="257" r:id="rId4"/>
    <p:sldId id="365" r:id="rId5"/>
    <p:sldId id="384" r:id="rId6"/>
    <p:sldId id="354" r:id="rId7"/>
    <p:sldId id="398" r:id="rId8"/>
    <p:sldId id="389" r:id="rId9"/>
    <p:sldId id="370" r:id="rId10"/>
    <p:sldId id="358" r:id="rId11"/>
    <p:sldId id="359" r:id="rId12"/>
    <p:sldId id="430" r:id="rId13"/>
    <p:sldId id="364" r:id="rId14"/>
    <p:sldId id="431" r:id="rId15"/>
    <p:sldId id="372" r:id="rId16"/>
    <p:sldId id="373" r:id="rId17"/>
    <p:sldId id="382" r:id="rId18"/>
    <p:sldId id="412" r:id="rId19"/>
    <p:sldId id="375" r:id="rId20"/>
    <p:sldId id="376" r:id="rId21"/>
    <p:sldId id="377" r:id="rId22"/>
    <p:sldId id="379" r:id="rId23"/>
    <p:sldId id="260" r:id="rId24"/>
    <p:sldId id="390" r:id="rId25"/>
    <p:sldId id="432" r:id="rId26"/>
    <p:sldId id="383" r:id="rId27"/>
    <p:sldId id="339" r:id="rId28"/>
    <p:sldId id="422" r:id="rId29"/>
    <p:sldId id="441" r:id="rId30"/>
    <p:sldId id="433" r:id="rId31"/>
    <p:sldId id="392" r:id="rId32"/>
    <p:sldId id="400" r:id="rId33"/>
    <p:sldId id="424" r:id="rId34"/>
    <p:sldId id="425" r:id="rId35"/>
    <p:sldId id="426" r:id="rId36"/>
    <p:sldId id="427" r:id="rId37"/>
    <p:sldId id="435" r:id="rId38"/>
    <p:sldId id="439" r:id="rId39"/>
    <p:sldId id="434" r:id="rId40"/>
    <p:sldId id="419" r:id="rId41"/>
    <p:sldId id="369" r:id="rId42"/>
  </p:sldIdLst>
  <p:sldSz cx="12192000" cy="6858000"/>
  <p:notesSz cx="7099300" cy="102346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521415D9-36F7-43E2-AB2F-B90AF26B5E84}">
      <p14:sectionLst xmlns:p14="http://schemas.microsoft.com/office/powerpoint/2010/main">
        <p14:section name="Standardabschnitt" id="{3654C890-4270-4BA6-8ADF-4C631050B996}">
          <p14:sldIdLst>
            <p14:sldId id="429"/>
            <p14:sldId id="257"/>
            <p14:sldId id="365"/>
            <p14:sldId id="384"/>
            <p14:sldId id="354"/>
            <p14:sldId id="398"/>
            <p14:sldId id="389"/>
            <p14:sldId id="370"/>
            <p14:sldId id="358"/>
            <p14:sldId id="359"/>
            <p14:sldId id="430"/>
            <p14:sldId id="364"/>
            <p14:sldId id="431"/>
            <p14:sldId id="372"/>
            <p14:sldId id="373"/>
            <p14:sldId id="382"/>
            <p14:sldId id="412"/>
            <p14:sldId id="375"/>
            <p14:sldId id="376"/>
            <p14:sldId id="377"/>
            <p14:sldId id="379"/>
            <p14:sldId id="260"/>
            <p14:sldId id="390"/>
            <p14:sldId id="432"/>
            <p14:sldId id="383"/>
            <p14:sldId id="339"/>
            <p14:sldId id="422"/>
            <p14:sldId id="441"/>
            <p14:sldId id="433"/>
            <p14:sldId id="392"/>
            <p14:sldId id="400"/>
            <p14:sldId id="424"/>
            <p14:sldId id="425"/>
            <p14:sldId id="426"/>
            <p14:sldId id="427"/>
            <p14:sldId id="435"/>
            <p14:sldId id="439"/>
            <p14:sldId id="434"/>
            <p14:sldId id="419"/>
            <p14:sldId id="369"/>
          </p14:sldIdLst>
        </p14:section>
      </p14:sectionLst>
    </p:ext>
    <p:ext uri="{EFAFB233-063F-42B5-8137-9DF3F51BA10A}">
      <p15:sldGuideLst xmlns:p15="http://schemas.microsoft.com/office/powerpoint/2012/main">
        <p15:guide id="1" orient="horz" pos="3639" userDrawn="1">
          <p15:clr>
            <a:srgbClr val="A4A3A4"/>
          </p15:clr>
        </p15:guide>
        <p15:guide id="2" orient="horz" pos="1144" userDrawn="1">
          <p15:clr>
            <a:srgbClr val="A4A3A4"/>
          </p15:clr>
        </p15:guide>
        <p15:guide id="3" pos="3833" userDrawn="1">
          <p15:clr>
            <a:srgbClr val="A4A3A4"/>
          </p15:clr>
        </p15:guide>
        <p15:guide id="4" pos="528" userDrawn="1">
          <p15:clr>
            <a:srgbClr val="A4A3A4"/>
          </p15:clr>
        </p15:guide>
        <p15:guide id="5" pos="7161"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a Leutner" initials="giz" lastIdx="2" clrIdx="0"/>
  <p:cmAuthor id="1" name="Johanna Beate Wysluch" initials="JBW" lastIdx="19" clrIdx="1"/>
  <p:cmAuthor id="2" name="Kaas, Rabea GIZ" initials="KRG" lastIdx="6" clrIdx="2">
    <p:extLst>
      <p:ext uri="{19B8F6BF-5375-455C-9EA6-DF929625EA0E}">
        <p15:presenceInfo xmlns:p15="http://schemas.microsoft.com/office/powerpoint/2012/main" userId="S-1-5-21-3211005450-2565063988-1429816208-156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9D3"/>
    <a:srgbClr val="1BC2EE"/>
    <a:srgbClr val="132856"/>
    <a:srgbClr val="177CA8"/>
    <a:srgbClr val="FAC433"/>
    <a:srgbClr val="84AD42"/>
    <a:srgbClr val="2D8B2A"/>
    <a:srgbClr val="6CBCE3"/>
    <a:srgbClr val="8AB9E2"/>
    <a:srgbClr val="007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B03AD-FDF3-495C-9255-033FCFDCDC8E}" v="165" dt="2022-04-04T12:15:31.28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8571" autoAdjust="0"/>
  </p:normalViewPr>
  <p:slideViewPr>
    <p:cSldViewPr snapToGrid="0">
      <p:cViewPr varScale="1">
        <p:scale>
          <a:sx n="60" d="100"/>
          <a:sy n="60" d="100"/>
        </p:scale>
        <p:origin x="78" y="852"/>
      </p:cViewPr>
      <p:guideLst>
        <p:guide orient="horz" pos="3639"/>
        <p:guide orient="horz" pos="1144"/>
        <p:guide pos="3833"/>
        <p:guide pos="528"/>
        <p:guide pos="71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3372"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ge" userId="d5258951-d2ab-4b81-a050-e3c38414b574" providerId="ADAL" clId="{36ED6D25-D015-4D4D-A98E-CEA69D2D1B78}"/>
    <pc:docChg chg="custSel modSld">
      <pc:chgData name="Torge" userId="d5258951-d2ab-4b81-a050-e3c38414b574" providerId="ADAL" clId="{36ED6D25-D015-4D4D-A98E-CEA69D2D1B78}" dt="2021-10-08T11:44:02.569" v="528" actId="20577"/>
      <pc:docMkLst>
        <pc:docMk/>
      </pc:docMkLst>
      <pc:sldChg chg="modSp mod">
        <pc:chgData name="Torge" userId="d5258951-d2ab-4b81-a050-e3c38414b574" providerId="ADAL" clId="{36ED6D25-D015-4D4D-A98E-CEA69D2D1B78}" dt="2021-10-08T11:40:29.217" v="482" actId="1076"/>
        <pc:sldMkLst>
          <pc:docMk/>
          <pc:sldMk cId="194274286" sldId="373"/>
        </pc:sldMkLst>
        <pc:picChg chg="mod">
          <ac:chgData name="Torge" userId="d5258951-d2ab-4b81-a050-e3c38414b574" providerId="ADAL" clId="{36ED6D25-D015-4D4D-A98E-CEA69D2D1B78}" dt="2021-10-08T11:40:27.300" v="481" actId="1076"/>
          <ac:picMkLst>
            <pc:docMk/>
            <pc:sldMk cId="194274286" sldId="373"/>
            <ac:picMk id="30" creationId="{00000000-0000-0000-0000-000000000000}"/>
          </ac:picMkLst>
        </pc:picChg>
        <pc:picChg chg="mod">
          <ac:chgData name="Torge" userId="d5258951-d2ab-4b81-a050-e3c38414b574" providerId="ADAL" clId="{36ED6D25-D015-4D4D-A98E-CEA69D2D1B78}" dt="2021-10-08T11:40:29.217" v="482" actId="1076"/>
          <ac:picMkLst>
            <pc:docMk/>
            <pc:sldMk cId="194274286" sldId="373"/>
            <ac:picMk id="35" creationId="{E1591D44-B5BF-4DA8-8E9B-434676DED096}"/>
          </ac:picMkLst>
        </pc:picChg>
      </pc:sldChg>
      <pc:sldChg chg="modSp mod">
        <pc:chgData name="Torge" userId="d5258951-d2ab-4b81-a050-e3c38414b574" providerId="ADAL" clId="{36ED6D25-D015-4D4D-A98E-CEA69D2D1B78}" dt="2021-10-08T11:42:15.041" v="489" actId="20577"/>
        <pc:sldMkLst>
          <pc:docMk/>
          <pc:sldMk cId="3617855804" sldId="422"/>
        </pc:sldMkLst>
        <pc:spChg chg="mod">
          <ac:chgData name="Torge" userId="d5258951-d2ab-4b81-a050-e3c38414b574" providerId="ADAL" clId="{36ED6D25-D015-4D4D-A98E-CEA69D2D1B78}" dt="2021-10-08T11:42:15.041" v="489" actId="20577"/>
          <ac:spMkLst>
            <pc:docMk/>
            <pc:sldMk cId="3617855804" sldId="422"/>
            <ac:spMk id="6" creationId="{00000000-0000-0000-0000-000000000000}"/>
          </ac:spMkLst>
        </pc:spChg>
      </pc:sldChg>
      <pc:sldChg chg="modSp mod">
        <pc:chgData name="Torge" userId="d5258951-d2ab-4b81-a050-e3c38414b574" providerId="ADAL" clId="{36ED6D25-D015-4D4D-A98E-CEA69D2D1B78}" dt="2021-10-08T11:44:02.569" v="528" actId="20577"/>
        <pc:sldMkLst>
          <pc:docMk/>
          <pc:sldMk cId="4007997933" sldId="441"/>
        </pc:sldMkLst>
        <pc:spChg chg="mod">
          <ac:chgData name="Torge" userId="d5258951-d2ab-4b81-a050-e3c38414b574" providerId="ADAL" clId="{36ED6D25-D015-4D4D-A98E-CEA69D2D1B78}" dt="2021-10-08T11:03:03.341" v="63" actId="20577"/>
          <ac:spMkLst>
            <pc:docMk/>
            <pc:sldMk cId="4007997933" sldId="441"/>
            <ac:spMk id="2" creationId="{00000000-0000-0000-0000-000000000000}"/>
          </ac:spMkLst>
        </pc:spChg>
        <pc:spChg chg="mod">
          <ac:chgData name="Torge" userId="d5258951-d2ab-4b81-a050-e3c38414b574" providerId="ADAL" clId="{36ED6D25-D015-4D4D-A98E-CEA69D2D1B78}" dt="2021-10-08T11:42:18.784" v="490" actId="20577"/>
          <ac:spMkLst>
            <pc:docMk/>
            <pc:sldMk cId="4007997933" sldId="441"/>
            <ac:spMk id="5" creationId="{9945B89A-3C0F-47F1-9BC7-FD2E9302EA6F}"/>
          </ac:spMkLst>
        </pc:spChg>
        <pc:spChg chg="mod">
          <ac:chgData name="Torge" userId="d5258951-d2ab-4b81-a050-e3c38414b574" providerId="ADAL" clId="{36ED6D25-D015-4D4D-A98E-CEA69D2D1B78}" dt="2021-10-08T11:42:21.475" v="492" actId="20577"/>
          <ac:spMkLst>
            <pc:docMk/>
            <pc:sldMk cId="4007997933" sldId="441"/>
            <ac:spMk id="7" creationId="{F623AA86-D4B6-459C-944D-5DB6AFF19B47}"/>
          </ac:spMkLst>
        </pc:spChg>
        <pc:graphicFrameChg chg="mod modGraphic">
          <ac:chgData name="Torge" userId="d5258951-d2ab-4b81-a050-e3c38414b574" providerId="ADAL" clId="{36ED6D25-D015-4D4D-A98E-CEA69D2D1B78}" dt="2021-10-08T11:44:02.569" v="528" actId="20577"/>
          <ac:graphicFrameMkLst>
            <pc:docMk/>
            <pc:sldMk cId="4007997933" sldId="441"/>
            <ac:graphicFrameMk id="8" creationId="{75597197-BE1D-44EB-8B61-0746D99985EF}"/>
          </ac:graphicFrameMkLst>
        </pc:graphicFrameChg>
      </pc:sldChg>
    </pc:docChg>
  </pc:docChgLst>
  <pc:docChgLst>
    <pc:chgData name="Bartscht, Torge GIZ" userId="d5258951-d2ab-4b81-a050-e3c38414b574" providerId="ADAL" clId="{B4AB03AD-FDF3-495C-9255-033FCFDCDC8E}"/>
    <pc:docChg chg="undo custSel modSld">
      <pc:chgData name="Bartscht, Torge GIZ" userId="d5258951-d2ab-4b81-a050-e3c38414b574" providerId="ADAL" clId="{B4AB03AD-FDF3-495C-9255-033FCFDCDC8E}" dt="2022-04-04T12:15:40.961" v="1351" actId="20577"/>
      <pc:docMkLst>
        <pc:docMk/>
      </pc:docMkLst>
      <pc:sldChg chg="modSp mod">
        <pc:chgData name="Bartscht, Torge GIZ" userId="d5258951-d2ab-4b81-a050-e3c38414b574" providerId="ADAL" clId="{B4AB03AD-FDF3-495C-9255-033FCFDCDC8E}" dt="2022-04-04T07:52:49.437" v="6" actId="20577"/>
        <pc:sldMkLst>
          <pc:docMk/>
          <pc:sldMk cId="4007732440" sldId="257"/>
        </pc:sldMkLst>
        <pc:spChg chg="mod">
          <ac:chgData name="Bartscht, Torge GIZ" userId="d5258951-d2ab-4b81-a050-e3c38414b574" providerId="ADAL" clId="{B4AB03AD-FDF3-495C-9255-033FCFDCDC8E}" dt="2022-04-04T07:52:49.437" v="6" actId="20577"/>
          <ac:spMkLst>
            <pc:docMk/>
            <pc:sldMk cId="4007732440" sldId="257"/>
            <ac:spMk id="3" creationId="{00000000-0000-0000-0000-000000000000}"/>
          </ac:spMkLst>
        </pc:spChg>
      </pc:sldChg>
      <pc:sldChg chg="addSp delSp modSp mod">
        <pc:chgData name="Bartscht, Torge GIZ" userId="d5258951-d2ab-4b81-a050-e3c38414b574" providerId="ADAL" clId="{B4AB03AD-FDF3-495C-9255-033FCFDCDC8E}" dt="2022-04-04T08:26:33.061" v="242" actId="1076"/>
        <pc:sldMkLst>
          <pc:docMk/>
          <pc:sldMk cId="2032353021" sldId="260"/>
        </pc:sldMkLst>
        <pc:spChg chg="add mod">
          <ac:chgData name="Bartscht, Torge GIZ" userId="d5258951-d2ab-4b81-a050-e3c38414b574" providerId="ADAL" clId="{B4AB03AD-FDF3-495C-9255-033FCFDCDC8E}" dt="2022-04-04T08:24:56.739" v="216" actId="1076"/>
          <ac:spMkLst>
            <pc:docMk/>
            <pc:sldMk cId="2032353021" sldId="260"/>
            <ac:spMk id="131" creationId="{36CA207B-6F31-4A30-B078-6952427C87C5}"/>
          </ac:spMkLst>
        </pc:spChg>
        <pc:spChg chg="add mod">
          <ac:chgData name="Bartscht, Torge GIZ" userId="d5258951-d2ab-4b81-a050-e3c38414b574" providerId="ADAL" clId="{B4AB03AD-FDF3-495C-9255-033FCFDCDC8E}" dt="2022-04-04T08:24:53.549" v="215" actId="1076"/>
          <ac:spMkLst>
            <pc:docMk/>
            <pc:sldMk cId="2032353021" sldId="260"/>
            <ac:spMk id="133" creationId="{18E04936-0080-4DD0-A5AE-20FAE79AA3EF}"/>
          </ac:spMkLst>
        </pc:spChg>
        <pc:spChg chg="add mod">
          <ac:chgData name="Bartscht, Torge GIZ" userId="d5258951-d2ab-4b81-a050-e3c38414b574" providerId="ADAL" clId="{B4AB03AD-FDF3-495C-9255-033FCFDCDC8E}" dt="2022-04-04T08:25:11.561" v="222" actId="1076"/>
          <ac:spMkLst>
            <pc:docMk/>
            <pc:sldMk cId="2032353021" sldId="260"/>
            <ac:spMk id="134" creationId="{0B1CC784-8EAC-4BC3-88B0-FD8A2A2DB557}"/>
          </ac:spMkLst>
        </pc:spChg>
        <pc:spChg chg="add del mod">
          <ac:chgData name="Bartscht, Torge GIZ" userId="d5258951-d2ab-4b81-a050-e3c38414b574" providerId="ADAL" clId="{B4AB03AD-FDF3-495C-9255-033FCFDCDC8E}" dt="2022-04-04T08:25:16.564" v="224"/>
          <ac:spMkLst>
            <pc:docMk/>
            <pc:sldMk cId="2032353021" sldId="260"/>
            <ac:spMk id="135" creationId="{E4E7F14B-320B-4AC6-8AA7-9A7F8105A9E0}"/>
          </ac:spMkLst>
        </pc:spChg>
        <pc:spChg chg="add del mod">
          <ac:chgData name="Bartscht, Torge GIZ" userId="d5258951-d2ab-4b81-a050-e3c38414b574" providerId="ADAL" clId="{B4AB03AD-FDF3-495C-9255-033FCFDCDC8E}" dt="2022-04-04T08:25:22.622" v="226"/>
          <ac:spMkLst>
            <pc:docMk/>
            <pc:sldMk cId="2032353021" sldId="260"/>
            <ac:spMk id="136" creationId="{53BB1742-FD3A-48A5-BB82-C5B5509B3125}"/>
          </ac:spMkLst>
        </pc:spChg>
        <pc:spChg chg="add mod">
          <ac:chgData name="Bartscht, Torge GIZ" userId="d5258951-d2ab-4b81-a050-e3c38414b574" providerId="ADAL" clId="{B4AB03AD-FDF3-495C-9255-033FCFDCDC8E}" dt="2022-04-04T08:25:36.277" v="234" actId="20577"/>
          <ac:spMkLst>
            <pc:docMk/>
            <pc:sldMk cId="2032353021" sldId="260"/>
            <ac:spMk id="137" creationId="{1A3A91A9-06E6-4897-94F9-598C865364EE}"/>
          </ac:spMkLst>
        </pc:spChg>
        <pc:spChg chg="add mod">
          <ac:chgData name="Bartscht, Torge GIZ" userId="d5258951-d2ab-4b81-a050-e3c38414b574" providerId="ADAL" clId="{B4AB03AD-FDF3-495C-9255-033FCFDCDC8E}" dt="2022-04-04T08:26:09.393" v="239" actId="1076"/>
          <ac:spMkLst>
            <pc:docMk/>
            <pc:sldMk cId="2032353021" sldId="260"/>
            <ac:spMk id="138" creationId="{8B744879-DA07-470D-A7F0-69445313D0C9}"/>
          </ac:spMkLst>
        </pc:spChg>
        <pc:spChg chg="add mod">
          <ac:chgData name="Bartscht, Torge GIZ" userId="d5258951-d2ab-4b81-a050-e3c38414b574" providerId="ADAL" clId="{B4AB03AD-FDF3-495C-9255-033FCFDCDC8E}" dt="2022-04-04T08:26:33.061" v="242" actId="1076"/>
          <ac:spMkLst>
            <pc:docMk/>
            <pc:sldMk cId="2032353021" sldId="260"/>
            <ac:spMk id="139" creationId="{AC514133-3EE6-4478-81FA-97E0F8F3D352}"/>
          </ac:spMkLst>
        </pc:spChg>
      </pc:sldChg>
      <pc:sldChg chg="modSp mod">
        <pc:chgData name="Bartscht, Torge GIZ" userId="d5258951-d2ab-4b81-a050-e3c38414b574" providerId="ADAL" clId="{B4AB03AD-FDF3-495C-9255-033FCFDCDC8E}" dt="2022-04-04T08:47:37.035" v="311" actId="207"/>
        <pc:sldMkLst>
          <pc:docMk/>
          <pc:sldMk cId="1614988386" sldId="339"/>
        </pc:sldMkLst>
        <pc:spChg chg="mod">
          <ac:chgData name="Bartscht, Torge GIZ" userId="d5258951-d2ab-4b81-a050-e3c38414b574" providerId="ADAL" clId="{B4AB03AD-FDF3-495C-9255-033FCFDCDC8E}" dt="2022-04-04T08:47:37.035" v="311" actId="207"/>
          <ac:spMkLst>
            <pc:docMk/>
            <pc:sldMk cId="1614988386" sldId="339"/>
            <ac:spMk id="5" creationId="{00000000-0000-0000-0000-000000000000}"/>
          </ac:spMkLst>
        </pc:spChg>
      </pc:sldChg>
      <pc:sldChg chg="modSp mod">
        <pc:chgData name="Bartscht, Torge GIZ" userId="d5258951-d2ab-4b81-a050-e3c38414b574" providerId="ADAL" clId="{B4AB03AD-FDF3-495C-9255-033FCFDCDC8E}" dt="2022-04-04T12:11:36.128" v="1297" actId="20577"/>
        <pc:sldMkLst>
          <pc:docMk/>
          <pc:sldMk cId="774026679" sldId="358"/>
        </pc:sldMkLst>
        <pc:spChg chg="mod">
          <ac:chgData name="Bartscht, Torge GIZ" userId="d5258951-d2ab-4b81-a050-e3c38414b574" providerId="ADAL" clId="{B4AB03AD-FDF3-495C-9255-033FCFDCDC8E}" dt="2022-04-04T08:08:03.805" v="54" actId="20577"/>
          <ac:spMkLst>
            <pc:docMk/>
            <pc:sldMk cId="774026679" sldId="358"/>
            <ac:spMk id="14" creationId="{00000000-0000-0000-0000-000000000000}"/>
          </ac:spMkLst>
        </pc:spChg>
        <pc:graphicFrameChg chg="mod">
          <ac:chgData name="Bartscht, Torge GIZ" userId="d5258951-d2ab-4b81-a050-e3c38414b574" providerId="ADAL" clId="{B4AB03AD-FDF3-495C-9255-033FCFDCDC8E}" dt="2022-04-04T12:11:36.128" v="1297" actId="20577"/>
          <ac:graphicFrameMkLst>
            <pc:docMk/>
            <pc:sldMk cId="774026679" sldId="358"/>
            <ac:graphicFrameMk id="8" creationId="{6F3A18D0-014F-478E-B373-8C3ED61B9055}"/>
          </ac:graphicFrameMkLst>
        </pc:graphicFrameChg>
      </pc:sldChg>
      <pc:sldChg chg="addSp delSp modSp mod">
        <pc:chgData name="Bartscht, Torge GIZ" userId="d5258951-d2ab-4b81-a050-e3c38414b574" providerId="ADAL" clId="{B4AB03AD-FDF3-495C-9255-033FCFDCDC8E}" dt="2022-04-04T08:09:28.932" v="65" actId="1076"/>
        <pc:sldMkLst>
          <pc:docMk/>
          <pc:sldMk cId="662560918" sldId="359"/>
        </pc:sldMkLst>
        <pc:spChg chg="mod">
          <ac:chgData name="Bartscht, Torge GIZ" userId="d5258951-d2ab-4b81-a050-e3c38414b574" providerId="ADAL" clId="{B4AB03AD-FDF3-495C-9255-033FCFDCDC8E}" dt="2022-04-04T08:08:48.642" v="61" actId="20577"/>
          <ac:spMkLst>
            <pc:docMk/>
            <pc:sldMk cId="662560918" sldId="359"/>
            <ac:spMk id="3" creationId="{CA4D759E-1246-4D27-9BF9-E131C41ED59F}"/>
          </ac:spMkLst>
        </pc:spChg>
        <pc:picChg chg="del">
          <ac:chgData name="Bartscht, Torge GIZ" userId="d5258951-d2ab-4b81-a050-e3c38414b574" providerId="ADAL" clId="{B4AB03AD-FDF3-495C-9255-033FCFDCDC8E}" dt="2022-04-04T08:09:16.001" v="62" actId="478"/>
          <ac:picMkLst>
            <pc:docMk/>
            <pc:sldMk cId="662560918" sldId="359"/>
            <ac:picMk id="4" creationId="{00000000-0000-0000-0000-000000000000}"/>
          </ac:picMkLst>
        </pc:picChg>
        <pc:picChg chg="add mod">
          <ac:chgData name="Bartscht, Torge GIZ" userId="d5258951-d2ab-4b81-a050-e3c38414b574" providerId="ADAL" clId="{B4AB03AD-FDF3-495C-9255-033FCFDCDC8E}" dt="2022-04-04T08:09:28.932" v="65" actId="1076"/>
          <ac:picMkLst>
            <pc:docMk/>
            <pc:sldMk cId="662560918" sldId="359"/>
            <ac:picMk id="6" creationId="{CC6B1747-7324-43BE-A94D-9A175486B9CD}"/>
          </ac:picMkLst>
        </pc:picChg>
      </pc:sldChg>
      <pc:sldChg chg="addSp delSp modSp mod">
        <pc:chgData name="Bartscht, Torge GIZ" userId="d5258951-d2ab-4b81-a050-e3c38414b574" providerId="ADAL" clId="{B4AB03AD-FDF3-495C-9255-033FCFDCDC8E}" dt="2022-04-04T08:10:49.930" v="89" actId="1076"/>
        <pc:sldMkLst>
          <pc:docMk/>
          <pc:sldMk cId="194274286" sldId="373"/>
        </pc:sldMkLst>
        <pc:spChg chg="mod">
          <ac:chgData name="Bartscht, Torge GIZ" userId="d5258951-d2ab-4b81-a050-e3c38414b574" providerId="ADAL" clId="{B4AB03AD-FDF3-495C-9255-033FCFDCDC8E}" dt="2022-04-04T08:10:05.574" v="78" actId="20577"/>
          <ac:spMkLst>
            <pc:docMk/>
            <pc:sldMk cId="194274286" sldId="373"/>
            <ac:spMk id="2" creationId="{00000000-0000-0000-0000-000000000000}"/>
          </ac:spMkLst>
        </pc:spChg>
        <pc:grpChg chg="mod">
          <ac:chgData name="Bartscht, Torge GIZ" userId="d5258951-d2ab-4b81-a050-e3c38414b574" providerId="ADAL" clId="{B4AB03AD-FDF3-495C-9255-033FCFDCDC8E}" dt="2022-04-04T08:10:45.958" v="88" actId="1076"/>
          <ac:grpSpMkLst>
            <pc:docMk/>
            <pc:sldMk cId="194274286" sldId="373"/>
            <ac:grpSpMk id="9" creationId="{8C44690E-1724-46EA-AE08-C98700D4A7F7}"/>
          </ac:grpSpMkLst>
        </pc:grpChg>
        <pc:grpChg chg="mod">
          <ac:chgData name="Bartscht, Torge GIZ" userId="d5258951-d2ab-4b81-a050-e3c38414b574" providerId="ADAL" clId="{B4AB03AD-FDF3-495C-9255-033FCFDCDC8E}" dt="2022-04-04T08:10:23.536" v="82" actId="478"/>
          <ac:grpSpMkLst>
            <pc:docMk/>
            <pc:sldMk cId="194274286" sldId="373"/>
            <ac:grpSpMk id="39" creationId="{0F29DD80-14CC-40CF-840A-17DE587407C0}"/>
          </ac:grpSpMkLst>
        </pc:grpChg>
        <pc:picChg chg="mod">
          <ac:chgData name="Bartscht, Torge GIZ" userId="d5258951-d2ab-4b81-a050-e3c38414b574" providerId="ADAL" clId="{B4AB03AD-FDF3-495C-9255-033FCFDCDC8E}" dt="2022-04-04T08:10:49.930" v="89" actId="1076"/>
          <ac:picMkLst>
            <pc:docMk/>
            <pc:sldMk cId="194274286" sldId="373"/>
            <ac:picMk id="6" creationId="{4BDB851B-39B8-4EA4-B271-F8CFAD369916}"/>
          </ac:picMkLst>
        </pc:picChg>
        <pc:picChg chg="del">
          <ac:chgData name="Bartscht, Torge GIZ" userId="d5258951-d2ab-4b81-a050-e3c38414b574" providerId="ADAL" clId="{B4AB03AD-FDF3-495C-9255-033FCFDCDC8E}" dt="2022-04-04T08:10:11.085" v="79" actId="478"/>
          <ac:picMkLst>
            <pc:docMk/>
            <pc:sldMk cId="194274286" sldId="373"/>
            <ac:picMk id="10" creationId="{00000000-0000-0000-0000-000000000000}"/>
          </ac:picMkLst>
        </pc:picChg>
        <pc:picChg chg="del">
          <ac:chgData name="Bartscht, Torge GIZ" userId="d5258951-d2ab-4b81-a050-e3c38414b574" providerId="ADAL" clId="{B4AB03AD-FDF3-495C-9255-033FCFDCDC8E}" dt="2022-04-04T08:10:17.511" v="81" actId="478"/>
          <ac:picMkLst>
            <pc:docMk/>
            <pc:sldMk cId="194274286" sldId="373"/>
            <ac:picMk id="19" creationId="{00000000-0000-0000-0000-000000000000}"/>
          </ac:picMkLst>
        </pc:picChg>
        <pc:picChg chg="add mod">
          <ac:chgData name="Bartscht, Torge GIZ" userId="d5258951-d2ab-4b81-a050-e3c38414b574" providerId="ADAL" clId="{B4AB03AD-FDF3-495C-9255-033FCFDCDC8E}" dt="2022-04-04T08:10:32.110" v="84" actId="1076"/>
          <ac:picMkLst>
            <pc:docMk/>
            <pc:sldMk cId="194274286" sldId="373"/>
            <ac:picMk id="32" creationId="{0C5271F1-6B5E-4854-84A9-97D7ED20C6F8}"/>
          </ac:picMkLst>
        </pc:picChg>
        <pc:picChg chg="add mod">
          <ac:chgData name="Bartscht, Torge GIZ" userId="d5258951-d2ab-4b81-a050-e3c38414b574" providerId="ADAL" clId="{B4AB03AD-FDF3-495C-9255-033FCFDCDC8E}" dt="2022-04-04T08:10:39.908" v="86" actId="1076"/>
          <ac:picMkLst>
            <pc:docMk/>
            <pc:sldMk cId="194274286" sldId="373"/>
            <ac:picMk id="33" creationId="{EFF2EDDF-6F97-40AC-94AB-F9FB8FC61B1B}"/>
          </ac:picMkLst>
        </pc:picChg>
        <pc:picChg chg="del">
          <ac:chgData name="Bartscht, Torge GIZ" userId="d5258951-d2ab-4b81-a050-e3c38414b574" providerId="ADAL" clId="{B4AB03AD-FDF3-495C-9255-033FCFDCDC8E}" dt="2022-04-04T08:10:13.551" v="80" actId="478"/>
          <ac:picMkLst>
            <pc:docMk/>
            <pc:sldMk cId="194274286" sldId="373"/>
            <ac:picMk id="34" creationId="{6CAE629E-447E-41CC-BFED-AFDAF9E65AA4}"/>
          </ac:picMkLst>
        </pc:picChg>
        <pc:picChg chg="add mod">
          <ac:chgData name="Bartscht, Torge GIZ" userId="d5258951-d2ab-4b81-a050-e3c38414b574" providerId="ADAL" clId="{B4AB03AD-FDF3-495C-9255-033FCFDCDC8E}" dt="2022-04-04T08:10:44.270" v="87"/>
          <ac:picMkLst>
            <pc:docMk/>
            <pc:sldMk cId="194274286" sldId="373"/>
            <ac:picMk id="36" creationId="{5115DCC2-8530-464A-B0A7-93A021BFA4F5}"/>
          </ac:picMkLst>
        </pc:picChg>
        <pc:picChg chg="mod">
          <ac:chgData name="Bartscht, Torge GIZ" userId="d5258951-d2ab-4b81-a050-e3c38414b574" providerId="ADAL" clId="{B4AB03AD-FDF3-495C-9255-033FCFDCDC8E}" dt="2022-04-04T08:10:23.536" v="82" actId="478"/>
          <ac:picMkLst>
            <pc:docMk/>
            <pc:sldMk cId="194274286" sldId="373"/>
            <ac:picMk id="40" creationId="{495C4211-6731-4E3A-B19F-52ACB5777769}"/>
          </ac:picMkLst>
        </pc:picChg>
        <pc:picChg chg="mod">
          <ac:chgData name="Bartscht, Torge GIZ" userId="d5258951-d2ab-4b81-a050-e3c38414b574" providerId="ADAL" clId="{B4AB03AD-FDF3-495C-9255-033FCFDCDC8E}" dt="2022-04-04T08:10:23.536" v="82" actId="478"/>
          <ac:picMkLst>
            <pc:docMk/>
            <pc:sldMk cId="194274286" sldId="373"/>
            <ac:picMk id="41" creationId="{7FDB63D1-C301-4AAA-9844-6742F1930803}"/>
          </ac:picMkLst>
        </pc:picChg>
        <pc:picChg chg="mod">
          <ac:chgData name="Bartscht, Torge GIZ" userId="d5258951-d2ab-4b81-a050-e3c38414b574" providerId="ADAL" clId="{B4AB03AD-FDF3-495C-9255-033FCFDCDC8E}" dt="2022-04-04T08:10:23.536" v="82" actId="478"/>
          <ac:picMkLst>
            <pc:docMk/>
            <pc:sldMk cId="194274286" sldId="373"/>
            <ac:picMk id="42" creationId="{82A49EB8-EC7D-4F54-A7B0-81EE48C73C2C}"/>
          </ac:picMkLst>
        </pc:picChg>
        <pc:picChg chg="mod">
          <ac:chgData name="Bartscht, Torge GIZ" userId="d5258951-d2ab-4b81-a050-e3c38414b574" providerId="ADAL" clId="{B4AB03AD-FDF3-495C-9255-033FCFDCDC8E}" dt="2022-04-04T08:10:23.536" v="82" actId="478"/>
          <ac:picMkLst>
            <pc:docMk/>
            <pc:sldMk cId="194274286" sldId="373"/>
            <ac:picMk id="43" creationId="{1AEE68C6-2DE5-41F8-815B-7D53E9A5B24C}"/>
          </ac:picMkLst>
        </pc:picChg>
        <pc:picChg chg="del">
          <ac:chgData name="Bartscht, Torge GIZ" userId="d5258951-d2ab-4b81-a050-e3c38414b574" providerId="ADAL" clId="{B4AB03AD-FDF3-495C-9255-033FCFDCDC8E}" dt="2022-04-04T08:10:23.536" v="82" actId="478"/>
          <ac:picMkLst>
            <pc:docMk/>
            <pc:sldMk cId="194274286" sldId="373"/>
            <ac:picMk id="44" creationId="{8FD3D598-240F-4A45-AC2D-6D61D10431E0}"/>
          </ac:picMkLst>
        </pc:picChg>
        <pc:picChg chg="mod">
          <ac:chgData name="Bartscht, Torge GIZ" userId="d5258951-d2ab-4b81-a050-e3c38414b574" providerId="ADAL" clId="{B4AB03AD-FDF3-495C-9255-033FCFDCDC8E}" dt="2022-04-04T08:10:23.536" v="82" actId="478"/>
          <ac:picMkLst>
            <pc:docMk/>
            <pc:sldMk cId="194274286" sldId="373"/>
            <ac:picMk id="45" creationId="{D29393A1-598A-4AD4-BC90-B995D7E00F58}"/>
          </ac:picMkLst>
        </pc:picChg>
      </pc:sldChg>
      <pc:sldChg chg="addSp modSp mod">
        <pc:chgData name="Bartscht, Torge GIZ" userId="d5258951-d2ab-4b81-a050-e3c38414b574" providerId="ADAL" clId="{B4AB03AD-FDF3-495C-9255-033FCFDCDC8E}" dt="2022-04-04T08:24:07.701" v="212" actId="207"/>
        <pc:sldMkLst>
          <pc:docMk/>
          <pc:sldMk cId="2561557460" sldId="379"/>
        </pc:sldMkLst>
        <pc:spChg chg="mod">
          <ac:chgData name="Bartscht, Torge GIZ" userId="d5258951-d2ab-4b81-a050-e3c38414b574" providerId="ADAL" clId="{B4AB03AD-FDF3-495C-9255-033FCFDCDC8E}" dt="2022-04-04T08:24:07.701" v="212" actId="207"/>
          <ac:spMkLst>
            <pc:docMk/>
            <pc:sldMk cId="2561557460" sldId="379"/>
            <ac:spMk id="4" creationId="{00000000-0000-0000-0000-000000000000}"/>
          </ac:spMkLst>
        </pc:spChg>
        <pc:spChg chg="mod">
          <ac:chgData name="Bartscht, Torge GIZ" userId="d5258951-d2ab-4b81-a050-e3c38414b574" providerId="ADAL" clId="{B4AB03AD-FDF3-495C-9255-033FCFDCDC8E}" dt="2022-04-04T08:24:00.289" v="211" actId="207"/>
          <ac:spMkLst>
            <pc:docMk/>
            <pc:sldMk cId="2561557460" sldId="379"/>
            <ac:spMk id="5" creationId="{00000000-0000-0000-0000-000000000000}"/>
          </ac:spMkLst>
        </pc:spChg>
        <pc:spChg chg="mod">
          <ac:chgData name="Bartscht, Torge GIZ" userId="d5258951-d2ab-4b81-a050-e3c38414b574" providerId="ADAL" clId="{B4AB03AD-FDF3-495C-9255-033FCFDCDC8E}" dt="2022-04-04T08:23:43.244" v="210" actId="1076"/>
          <ac:spMkLst>
            <pc:docMk/>
            <pc:sldMk cId="2561557460" sldId="379"/>
            <ac:spMk id="6" creationId="{00000000-0000-0000-0000-000000000000}"/>
          </ac:spMkLst>
        </pc:spChg>
        <pc:spChg chg="mod">
          <ac:chgData name="Bartscht, Torge GIZ" userId="d5258951-d2ab-4b81-a050-e3c38414b574" providerId="ADAL" clId="{B4AB03AD-FDF3-495C-9255-033FCFDCDC8E}" dt="2022-04-04T08:21:47.231" v="201" actId="1076"/>
          <ac:spMkLst>
            <pc:docMk/>
            <pc:sldMk cId="2561557460" sldId="379"/>
            <ac:spMk id="8" creationId="{00000000-0000-0000-0000-000000000000}"/>
          </ac:spMkLst>
        </pc:spChg>
        <pc:spChg chg="add mod">
          <ac:chgData name="Bartscht, Torge GIZ" userId="d5258951-d2ab-4b81-a050-e3c38414b574" providerId="ADAL" clId="{B4AB03AD-FDF3-495C-9255-033FCFDCDC8E}" dt="2022-04-04T08:21:54.696" v="203" actId="1076"/>
          <ac:spMkLst>
            <pc:docMk/>
            <pc:sldMk cId="2561557460" sldId="379"/>
            <ac:spMk id="9" creationId="{4A3E9EEB-F6CE-4EC3-AF4E-531934134EE6}"/>
          </ac:spMkLst>
        </pc:spChg>
        <pc:spChg chg="add mod">
          <ac:chgData name="Bartscht, Torge GIZ" userId="d5258951-d2ab-4b81-a050-e3c38414b574" providerId="ADAL" clId="{B4AB03AD-FDF3-495C-9255-033FCFDCDC8E}" dt="2022-04-04T08:23:35.686" v="209" actId="1076"/>
          <ac:spMkLst>
            <pc:docMk/>
            <pc:sldMk cId="2561557460" sldId="379"/>
            <ac:spMk id="11" creationId="{C7163B50-DCF4-42D1-A512-71A42F5E3EEF}"/>
          </ac:spMkLst>
        </pc:spChg>
        <pc:graphicFrameChg chg="mod">
          <ac:chgData name="Bartscht, Torge GIZ" userId="d5258951-d2ab-4b81-a050-e3c38414b574" providerId="ADAL" clId="{B4AB03AD-FDF3-495C-9255-033FCFDCDC8E}" dt="2022-04-04T08:21:15.374" v="196" actId="108"/>
          <ac:graphicFrameMkLst>
            <pc:docMk/>
            <pc:sldMk cId="2561557460" sldId="379"/>
            <ac:graphicFrameMk id="10" creationId="{00000000-0000-0000-0000-000000000000}"/>
          </ac:graphicFrameMkLst>
        </pc:graphicFrameChg>
      </pc:sldChg>
      <pc:sldChg chg="addSp delSp modSp mod">
        <pc:chgData name="Bartscht, Torge GIZ" userId="d5258951-d2ab-4b81-a050-e3c38414b574" providerId="ADAL" clId="{B4AB03AD-FDF3-495C-9255-033FCFDCDC8E}" dt="2022-04-04T08:12:26.482" v="96" actId="1076"/>
        <pc:sldMkLst>
          <pc:docMk/>
          <pc:sldMk cId="2242257251" sldId="382"/>
        </pc:sldMkLst>
        <pc:picChg chg="del">
          <ac:chgData name="Bartscht, Torge GIZ" userId="d5258951-d2ab-4b81-a050-e3c38414b574" providerId="ADAL" clId="{B4AB03AD-FDF3-495C-9255-033FCFDCDC8E}" dt="2022-04-04T08:12:14.970" v="91" actId="478"/>
          <ac:picMkLst>
            <pc:docMk/>
            <pc:sldMk cId="2242257251" sldId="382"/>
            <ac:picMk id="4" creationId="{00000000-0000-0000-0000-000000000000}"/>
          </ac:picMkLst>
        </pc:picChg>
        <pc:picChg chg="mod">
          <ac:chgData name="Bartscht, Torge GIZ" userId="d5258951-d2ab-4b81-a050-e3c38414b574" providerId="ADAL" clId="{B4AB03AD-FDF3-495C-9255-033FCFDCDC8E}" dt="2022-04-04T08:12:20.397" v="94" actId="1076"/>
          <ac:picMkLst>
            <pc:docMk/>
            <pc:sldMk cId="2242257251" sldId="382"/>
            <ac:picMk id="9" creationId="{E21C94E5-1B9F-424C-9011-AFCC1DD80222}"/>
          </ac:picMkLst>
        </pc:picChg>
        <pc:picChg chg="mod">
          <ac:chgData name="Bartscht, Torge GIZ" userId="d5258951-d2ab-4b81-a050-e3c38414b574" providerId="ADAL" clId="{B4AB03AD-FDF3-495C-9255-033FCFDCDC8E}" dt="2022-04-04T08:12:18.894" v="93" actId="1076"/>
          <ac:picMkLst>
            <pc:docMk/>
            <pc:sldMk cId="2242257251" sldId="382"/>
            <ac:picMk id="11" creationId="{00000000-0000-0000-0000-000000000000}"/>
          </ac:picMkLst>
        </pc:picChg>
        <pc:picChg chg="del">
          <ac:chgData name="Bartscht, Torge GIZ" userId="d5258951-d2ab-4b81-a050-e3c38414b574" providerId="ADAL" clId="{B4AB03AD-FDF3-495C-9255-033FCFDCDC8E}" dt="2022-04-04T08:12:12.945" v="90" actId="478"/>
          <ac:picMkLst>
            <pc:docMk/>
            <pc:sldMk cId="2242257251" sldId="382"/>
            <ac:picMk id="12" creationId="{53C588F3-3ADD-4238-BD2A-AB48F7EDDA64}"/>
          </ac:picMkLst>
        </pc:picChg>
        <pc:picChg chg="mod">
          <ac:chgData name="Bartscht, Torge GIZ" userId="d5258951-d2ab-4b81-a050-e3c38414b574" providerId="ADAL" clId="{B4AB03AD-FDF3-495C-9255-033FCFDCDC8E}" dt="2022-04-04T08:12:17.090" v="92" actId="1076"/>
          <ac:picMkLst>
            <pc:docMk/>
            <pc:sldMk cId="2242257251" sldId="382"/>
            <ac:picMk id="13" creationId="{F2162C0D-3148-4B3F-BF24-37B0BC27C25E}"/>
          </ac:picMkLst>
        </pc:picChg>
        <pc:picChg chg="add mod">
          <ac:chgData name="Bartscht, Torge GIZ" userId="d5258951-d2ab-4b81-a050-e3c38414b574" providerId="ADAL" clId="{B4AB03AD-FDF3-495C-9255-033FCFDCDC8E}" dt="2022-04-04T08:12:26.482" v="96" actId="1076"/>
          <ac:picMkLst>
            <pc:docMk/>
            <pc:sldMk cId="2242257251" sldId="382"/>
            <ac:picMk id="14" creationId="{6E3A166F-173C-4952-A556-E76AECD0D67D}"/>
          </ac:picMkLst>
        </pc:picChg>
      </pc:sldChg>
      <pc:sldChg chg="modSp mod">
        <pc:chgData name="Bartscht, Torge GIZ" userId="d5258951-d2ab-4b81-a050-e3c38414b574" providerId="ADAL" clId="{B4AB03AD-FDF3-495C-9255-033FCFDCDC8E}" dt="2022-04-04T08:46:30.120" v="307"/>
        <pc:sldMkLst>
          <pc:docMk/>
          <pc:sldMk cId="2142322591" sldId="383"/>
        </pc:sldMkLst>
        <pc:spChg chg="mod">
          <ac:chgData name="Bartscht, Torge GIZ" userId="d5258951-d2ab-4b81-a050-e3c38414b574" providerId="ADAL" clId="{B4AB03AD-FDF3-495C-9255-033FCFDCDC8E}" dt="2022-04-04T08:45:30.842" v="280" actId="20577"/>
          <ac:spMkLst>
            <pc:docMk/>
            <pc:sldMk cId="2142322591" sldId="383"/>
            <ac:spMk id="2" creationId="{00000000-0000-0000-0000-000000000000}"/>
          </ac:spMkLst>
        </pc:spChg>
        <pc:spChg chg="mod">
          <ac:chgData name="Bartscht, Torge GIZ" userId="d5258951-d2ab-4b81-a050-e3c38414b574" providerId="ADAL" clId="{B4AB03AD-FDF3-495C-9255-033FCFDCDC8E}" dt="2022-04-04T08:45:46.944" v="285" actId="20577"/>
          <ac:spMkLst>
            <pc:docMk/>
            <pc:sldMk cId="2142322591" sldId="383"/>
            <ac:spMk id="6" creationId="{00000000-0000-0000-0000-000000000000}"/>
          </ac:spMkLst>
        </pc:spChg>
        <pc:graphicFrameChg chg="mod">
          <ac:chgData name="Bartscht, Torge GIZ" userId="d5258951-d2ab-4b81-a050-e3c38414b574" providerId="ADAL" clId="{B4AB03AD-FDF3-495C-9255-033FCFDCDC8E}" dt="2022-04-04T08:46:30.120" v="307"/>
          <ac:graphicFrameMkLst>
            <pc:docMk/>
            <pc:sldMk cId="2142322591" sldId="383"/>
            <ac:graphicFrameMk id="10" creationId="{00000000-0000-0000-0000-000000000000}"/>
          </ac:graphicFrameMkLst>
        </pc:graphicFrameChg>
      </pc:sldChg>
      <pc:sldChg chg="modSp mod">
        <pc:chgData name="Bartscht, Torge GIZ" userId="d5258951-d2ab-4b81-a050-e3c38414b574" providerId="ADAL" clId="{B4AB03AD-FDF3-495C-9255-033FCFDCDC8E}" dt="2022-04-04T08:06:51.949" v="50" actId="3626"/>
        <pc:sldMkLst>
          <pc:docMk/>
          <pc:sldMk cId="2799073696" sldId="389"/>
        </pc:sldMkLst>
        <pc:spChg chg="mod">
          <ac:chgData name="Bartscht, Torge GIZ" userId="d5258951-d2ab-4b81-a050-e3c38414b574" providerId="ADAL" clId="{B4AB03AD-FDF3-495C-9255-033FCFDCDC8E}" dt="2022-04-04T08:06:51.949" v="50" actId="3626"/>
          <ac:spMkLst>
            <pc:docMk/>
            <pc:sldMk cId="2799073696" sldId="389"/>
            <ac:spMk id="6" creationId="{00000000-0000-0000-0000-000000000000}"/>
          </ac:spMkLst>
        </pc:spChg>
      </pc:sldChg>
      <pc:sldChg chg="addSp delSp modSp mod">
        <pc:chgData name="Bartscht, Torge GIZ" userId="d5258951-d2ab-4b81-a050-e3c38414b574" providerId="ADAL" clId="{B4AB03AD-FDF3-495C-9255-033FCFDCDC8E}" dt="2022-04-04T08:45:07.559" v="274" actId="1076"/>
        <pc:sldMkLst>
          <pc:docMk/>
          <pc:sldMk cId="1921506058" sldId="390"/>
        </pc:sldMkLst>
        <pc:spChg chg="del">
          <ac:chgData name="Bartscht, Torge GIZ" userId="d5258951-d2ab-4b81-a050-e3c38414b574" providerId="ADAL" clId="{B4AB03AD-FDF3-495C-9255-033FCFDCDC8E}" dt="2022-04-04T08:44:45.642" v="268" actId="478"/>
          <ac:spMkLst>
            <pc:docMk/>
            <pc:sldMk cId="1921506058" sldId="390"/>
            <ac:spMk id="18" creationId="{774DA511-B8DF-412F-91FB-E988AAECC2E5}"/>
          </ac:spMkLst>
        </pc:spChg>
        <pc:spChg chg="del mod">
          <ac:chgData name="Bartscht, Torge GIZ" userId="d5258951-d2ab-4b81-a050-e3c38414b574" providerId="ADAL" clId="{B4AB03AD-FDF3-495C-9255-033FCFDCDC8E}" dt="2022-04-04T08:44:50.986" v="270" actId="478"/>
          <ac:spMkLst>
            <pc:docMk/>
            <pc:sldMk cId="1921506058" sldId="390"/>
            <ac:spMk id="19" creationId="{C4EF97B4-7324-4144-A189-C1892966F03E}"/>
          </ac:spMkLst>
        </pc:spChg>
        <pc:spChg chg="add mod">
          <ac:chgData name="Bartscht, Torge GIZ" userId="d5258951-d2ab-4b81-a050-e3c38414b574" providerId="ADAL" clId="{B4AB03AD-FDF3-495C-9255-033FCFDCDC8E}" dt="2022-04-04T08:44:03.910" v="265" actId="1076"/>
          <ac:spMkLst>
            <pc:docMk/>
            <pc:sldMk cId="1921506058" sldId="390"/>
            <ac:spMk id="20" creationId="{07AA9B78-0296-4318-8679-3B1EED13D14A}"/>
          </ac:spMkLst>
        </pc:spChg>
        <pc:spChg chg="mod">
          <ac:chgData name="Bartscht, Torge GIZ" userId="d5258951-d2ab-4b81-a050-e3c38414b574" providerId="ADAL" clId="{B4AB03AD-FDF3-495C-9255-033FCFDCDC8E}" dt="2022-04-04T08:45:05.471" v="273" actId="1076"/>
          <ac:spMkLst>
            <pc:docMk/>
            <pc:sldMk cId="1921506058" sldId="390"/>
            <ac:spMk id="22" creationId="{D19AE058-2F32-4E26-B2FD-FD413FA91DBC}"/>
          </ac:spMkLst>
        </pc:spChg>
        <pc:spChg chg="mod">
          <ac:chgData name="Bartscht, Torge GIZ" userId="d5258951-d2ab-4b81-a050-e3c38414b574" providerId="ADAL" clId="{B4AB03AD-FDF3-495C-9255-033FCFDCDC8E}" dt="2022-04-04T08:45:07.559" v="274" actId="1076"/>
          <ac:spMkLst>
            <pc:docMk/>
            <pc:sldMk cId="1921506058" sldId="390"/>
            <ac:spMk id="23" creationId="{0A1C7239-98E1-448D-AAE0-5ADEBFD2B549}"/>
          </ac:spMkLst>
        </pc:spChg>
        <pc:spChg chg="mod">
          <ac:chgData name="Bartscht, Torge GIZ" userId="d5258951-d2ab-4b81-a050-e3c38414b574" providerId="ADAL" clId="{B4AB03AD-FDF3-495C-9255-033FCFDCDC8E}" dt="2022-04-04T08:44:58.591" v="271" actId="1076"/>
          <ac:spMkLst>
            <pc:docMk/>
            <pc:sldMk cId="1921506058" sldId="390"/>
            <ac:spMk id="24" creationId="{7D4970BA-9D65-4B2B-98A2-9489CCAAAAA6}"/>
          </ac:spMkLst>
        </pc:spChg>
        <pc:spChg chg="mod">
          <ac:chgData name="Bartscht, Torge GIZ" userId="d5258951-d2ab-4b81-a050-e3c38414b574" providerId="ADAL" clId="{B4AB03AD-FDF3-495C-9255-033FCFDCDC8E}" dt="2022-04-04T08:45:01.095" v="272" actId="1076"/>
          <ac:spMkLst>
            <pc:docMk/>
            <pc:sldMk cId="1921506058" sldId="390"/>
            <ac:spMk id="25" creationId="{C4EF97B4-7324-4144-A189-C1892966F03E}"/>
          </ac:spMkLst>
        </pc:spChg>
        <pc:spChg chg="add mod">
          <ac:chgData name="Bartscht, Torge GIZ" userId="d5258951-d2ab-4b81-a050-e3c38414b574" providerId="ADAL" clId="{B4AB03AD-FDF3-495C-9255-033FCFDCDC8E}" dt="2022-04-04T08:44:15.286" v="267" actId="1076"/>
          <ac:spMkLst>
            <pc:docMk/>
            <pc:sldMk cId="1921506058" sldId="390"/>
            <ac:spMk id="26" creationId="{EB284E0B-DE06-424F-A9AE-5550387C4101}"/>
          </ac:spMkLst>
        </pc:spChg>
        <pc:spChg chg="add mod">
          <ac:chgData name="Bartscht, Torge GIZ" userId="d5258951-d2ab-4b81-a050-e3c38414b574" providerId="ADAL" clId="{B4AB03AD-FDF3-495C-9255-033FCFDCDC8E}" dt="2022-04-04T08:43:35.031" v="260" actId="1076"/>
          <ac:spMkLst>
            <pc:docMk/>
            <pc:sldMk cId="1921506058" sldId="390"/>
            <ac:spMk id="27" creationId="{FDFA27F6-992B-49C7-B8E1-359A2812A8D8}"/>
          </ac:spMkLst>
        </pc:spChg>
        <pc:spChg chg="add mod">
          <ac:chgData name="Bartscht, Torge GIZ" userId="d5258951-d2ab-4b81-a050-e3c38414b574" providerId="ADAL" clId="{B4AB03AD-FDF3-495C-9255-033FCFDCDC8E}" dt="2022-04-04T08:43:55.847" v="263" actId="1076"/>
          <ac:spMkLst>
            <pc:docMk/>
            <pc:sldMk cId="1921506058" sldId="390"/>
            <ac:spMk id="28" creationId="{69378E58-EFA0-4298-AA94-23F2125BBFC3}"/>
          </ac:spMkLst>
        </pc:spChg>
        <pc:spChg chg="add mod">
          <ac:chgData name="Bartscht, Torge GIZ" userId="d5258951-d2ab-4b81-a050-e3c38414b574" providerId="ADAL" clId="{B4AB03AD-FDF3-495C-9255-033FCFDCDC8E}" dt="2022-04-04T08:43:43.615" v="261" actId="1076"/>
          <ac:spMkLst>
            <pc:docMk/>
            <pc:sldMk cId="1921506058" sldId="390"/>
            <ac:spMk id="29" creationId="{178587CD-0AC9-4051-B559-FD382982C9E5}"/>
          </ac:spMkLst>
        </pc:spChg>
        <pc:spChg chg="add mod">
          <ac:chgData name="Bartscht, Torge GIZ" userId="d5258951-d2ab-4b81-a050-e3c38414b574" providerId="ADAL" clId="{B4AB03AD-FDF3-495C-9255-033FCFDCDC8E}" dt="2022-04-04T08:44:08.607" v="266" actId="1076"/>
          <ac:spMkLst>
            <pc:docMk/>
            <pc:sldMk cId="1921506058" sldId="390"/>
            <ac:spMk id="30" creationId="{BF73C716-7B65-41EF-85A8-62DCB301E33F}"/>
          </ac:spMkLst>
        </pc:spChg>
      </pc:sldChg>
      <pc:sldChg chg="addSp delSp modSp mod">
        <pc:chgData name="Bartscht, Torge GIZ" userId="d5258951-d2ab-4b81-a050-e3c38414b574" providerId="ADAL" clId="{B4AB03AD-FDF3-495C-9255-033FCFDCDC8E}" dt="2022-04-04T08:17:33.942" v="134" actId="1076"/>
        <pc:sldMkLst>
          <pc:docMk/>
          <pc:sldMk cId="3130837789" sldId="412"/>
        </pc:sldMkLst>
        <pc:spChg chg="add del mod">
          <ac:chgData name="Bartscht, Torge GIZ" userId="d5258951-d2ab-4b81-a050-e3c38414b574" providerId="ADAL" clId="{B4AB03AD-FDF3-495C-9255-033FCFDCDC8E}" dt="2022-04-04T08:12:50.150" v="101" actId="478"/>
          <ac:spMkLst>
            <pc:docMk/>
            <pc:sldMk cId="3130837789" sldId="412"/>
            <ac:spMk id="3" creationId="{1869AB50-7ED8-4A60-AC76-B8E9178802A5}"/>
          </ac:spMkLst>
        </pc:spChg>
        <pc:spChg chg="mod">
          <ac:chgData name="Bartscht, Torge GIZ" userId="d5258951-d2ab-4b81-a050-e3c38414b574" providerId="ADAL" clId="{B4AB03AD-FDF3-495C-9255-033FCFDCDC8E}" dt="2022-04-04T08:17:26.125" v="132" actId="1076"/>
          <ac:spMkLst>
            <pc:docMk/>
            <pc:sldMk cId="3130837789" sldId="412"/>
            <ac:spMk id="4" creationId="{00000000-0000-0000-0000-000000000000}"/>
          </ac:spMkLst>
        </pc:spChg>
        <pc:spChg chg="mod">
          <ac:chgData name="Bartscht, Torge GIZ" userId="d5258951-d2ab-4b81-a050-e3c38414b574" providerId="ADAL" clId="{B4AB03AD-FDF3-495C-9255-033FCFDCDC8E}" dt="2022-04-04T08:17:33.942" v="134" actId="1076"/>
          <ac:spMkLst>
            <pc:docMk/>
            <pc:sldMk cId="3130837789" sldId="412"/>
            <ac:spMk id="7" creationId="{00000000-0000-0000-0000-000000000000}"/>
          </ac:spMkLst>
        </pc:spChg>
        <pc:spChg chg="del mod">
          <ac:chgData name="Bartscht, Torge GIZ" userId="d5258951-d2ab-4b81-a050-e3c38414b574" providerId="ADAL" clId="{B4AB03AD-FDF3-495C-9255-033FCFDCDC8E}" dt="2022-04-04T08:12:43.586" v="100" actId="478"/>
          <ac:spMkLst>
            <pc:docMk/>
            <pc:sldMk cId="3130837789" sldId="412"/>
            <ac:spMk id="11" creationId="{00000000-0000-0000-0000-000000000000}"/>
          </ac:spMkLst>
        </pc:spChg>
        <pc:spChg chg="mod">
          <ac:chgData name="Bartscht, Torge GIZ" userId="d5258951-d2ab-4b81-a050-e3c38414b574" providerId="ADAL" clId="{B4AB03AD-FDF3-495C-9255-033FCFDCDC8E}" dt="2022-04-04T08:13:12.815" v="128" actId="20577"/>
          <ac:spMkLst>
            <pc:docMk/>
            <pc:sldMk cId="3130837789" sldId="412"/>
            <ac:spMk id="12" creationId="{00000000-0000-0000-0000-000000000000}"/>
          </ac:spMkLst>
        </pc:spChg>
        <pc:picChg chg="del">
          <ac:chgData name="Bartscht, Torge GIZ" userId="d5258951-d2ab-4b81-a050-e3c38414b574" providerId="ADAL" clId="{B4AB03AD-FDF3-495C-9255-033FCFDCDC8E}" dt="2022-04-04T08:12:36.560" v="97" actId="478"/>
          <ac:picMkLst>
            <pc:docMk/>
            <pc:sldMk cId="3130837789" sldId="412"/>
            <ac:picMk id="5" creationId="{00000000-0000-0000-0000-000000000000}"/>
          </ac:picMkLst>
        </pc:picChg>
        <pc:picChg chg="add mod">
          <ac:chgData name="Bartscht, Torge GIZ" userId="d5258951-d2ab-4b81-a050-e3c38414b574" providerId="ADAL" clId="{B4AB03AD-FDF3-495C-9255-033FCFDCDC8E}" dt="2022-04-04T08:17:27.876" v="133" actId="1076"/>
          <ac:picMkLst>
            <pc:docMk/>
            <pc:sldMk cId="3130837789" sldId="412"/>
            <ac:picMk id="9" creationId="{CEFE154B-CC00-464C-B280-756D4BCE6C1D}"/>
          </ac:picMkLst>
        </pc:picChg>
      </pc:sldChg>
      <pc:sldChg chg="modSp mod">
        <pc:chgData name="Bartscht, Torge GIZ" userId="d5258951-d2ab-4b81-a050-e3c38414b574" providerId="ADAL" clId="{B4AB03AD-FDF3-495C-9255-033FCFDCDC8E}" dt="2022-04-04T08:53:44.299" v="486" actId="20577"/>
        <pc:sldMkLst>
          <pc:docMk/>
          <pc:sldMk cId="3617855804" sldId="422"/>
        </pc:sldMkLst>
        <pc:spChg chg="mod">
          <ac:chgData name="Bartscht, Torge GIZ" userId="d5258951-d2ab-4b81-a050-e3c38414b574" providerId="ADAL" clId="{B4AB03AD-FDF3-495C-9255-033FCFDCDC8E}" dt="2022-04-04T08:53:44.299" v="486" actId="20577"/>
          <ac:spMkLst>
            <pc:docMk/>
            <pc:sldMk cId="3617855804" sldId="422"/>
            <ac:spMk id="6" creationId="{00000000-0000-0000-0000-000000000000}"/>
          </ac:spMkLst>
        </pc:spChg>
      </pc:sldChg>
      <pc:sldChg chg="modSp mod">
        <pc:chgData name="Bartscht, Torge GIZ" userId="d5258951-d2ab-4b81-a050-e3c38414b574" providerId="ADAL" clId="{B4AB03AD-FDF3-495C-9255-033FCFDCDC8E}" dt="2022-04-04T10:27:44.697" v="1293" actId="20577"/>
        <pc:sldMkLst>
          <pc:docMk/>
          <pc:sldMk cId="580758043" sldId="424"/>
        </pc:sldMkLst>
        <pc:spChg chg="mod">
          <ac:chgData name="Bartscht, Torge GIZ" userId="d5258951-d2ab-4b81-a050-e3c38414b574" providerId="ADAL" clId="{B4AB03AD-FDF3-495C-9255-033FCFDCDC8E}" dt="2022-04-04T10:27:44.697" v="1293" actId="20577"/>
          <ac:spMkLst>
            <pc:docMk/>
            <pc:sldMk cId="580758043" sldId="424"/>
            <ac:spMk id="5" creationId="{54730DDF-429E-45C4-B291-453667D45E2B}"/>
          </ac:spMkLst>
        </pc:spChg>
      </pc:sldChg>
      <pc:sldChg chg="modSp mod">
        <pc:chgData name="Bartscht, Torge GIZ" userId="d5258951-d2ab-4b81-a050-e3c38414b574" providerId="ADAL" clId="{B4AB03AD-FDF3-495C-9255-033FCFDCDC8E}" dt="2022-04-04T12:15:40.961" v="1351" actId="20577"/>
        <pc:sldMkLst>
          <pc:docMk/>
          <pc:sldMk cId="4007997933" sldId="441"/>
        </pc:sldMkLst>
        <pc:spChg chg="mod">
          <ac:chgData name="Bartscht, Torge GIZ" userId="d5258951-d2ab-4b81-a050-e3c38414b574" providerId="ADAL" clId="{B4AB03AD-FDF3-495C-9255-033FCFDCDC8E}" dt="2022-04-04T08:54:16.011" v="493" actId="20577"/>
          <ac:spMkLst>
            <pc:docMk/>
            <pc:sldMk cId="4007997933" sldId="441"/>
            <ac:spMk id="2" creationId="{00000000-0000-0000-0000-000000000000}"/>
          </ac:spMkLst>
        </pc:spChg>
        <pc:spChg chg="mod">
          <ac:chgData name="Bartscht, Torge GIZ" userId="d5258951-d2ab-4b81-a050-e3c38414b574" providerId="ADAL" clId="{B4AB03AD-FDF3-495C-9255-033FCFDCDC8E}" dt="2022-04-04T08:57:20.454" v="495" actId="20577"/>
          <ac:spMkLst>
            <pc:docMk/>
            <pc:sldMk cId="4007997933" sldId="441"/>
            <ac:spMk id="5" creationId="{9945B89A-3C0F-47F1-9BC7-FD2E9302EA6F}"/>
          </ac:spMkLst>
        </pc:spChg>
        <pc:spChg chg="mod">
          <ac:chgData name="Bartscht, Torge GIZ" userId="d5258951-d2ab-4b81-a050-e3c38414b574" providerId="ADAL" clId="{B4AB03AD-FDF3-495C-9255-033FCFDCDC8E}" dt="2022-04-04T10:27:22.618" v="1272" actId="20577"/>
          <ac:spMkLst>
            <pc:docMk/>
            <pc:sldMk cId="4007997933" sldId="441"/>
            <ac:spMk id="7" creationId="{F623AA86-D4B6-459C-944D-5DB6AFF19B47}"/>
          </ac:spMkLst>
        </pc:spChg>
        <pc:graphicFrameChg chg="mod modGraphic">
          <ac:chgData name="Bartscht, Torge GIZ" userId="d5258951-d2ab-4b81-a050-e3c38414b574" providerId="ADAL" clId="{B4AB03AD-FDF3-495C-9255-033FCFDCDC8E}" dt="2022-04-04T12:15:40.961" v="1351" actId="20577"/>
          <ac:graphicFrameMkLst>
            <pc:docMk/>
            <pc:sldMk cId="4007997933" sldId="441"/>
            <ac:graphicFrameMk id="8" creationId="{75597197-BE1D-44EB-8B61-0746D99985E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9D353E-A011-4651-AD3D-DC556F830B8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210FC062-8945-4460-832B-1C1ED9844D90}">
      <dgm:prSet phldrT="[Text]" custT="1"/>
      <dgm:spPr>
        <a:solidFill>
          <a:schemeClr val="accent1">
            <a:lumMod val="20000"/>
            <a:lumOff val="80000"/>
          </a:schemeClr>
        </a:solidFill>
        <a:ln>
          <a:solidFill>
            <a:schemeClr val="bg1"/>
          </a:solidFill>
        </a:ln>
      </dgm:spPr>
      <dgm:t>
        <a:bodyPr/>
        <a:lstStyle/>
        <a:p>
          <a:r>
            <a:rPr lang="de-DE" sz="1900" dirty="0" err="1">
              <a:solidFill>
                <a:schemeClr val="tx1"/>
              </a:solidFill>
              <a:latin typeface="Arial" panose="020B0604020202020204" pitchFamily="34" charset="0"/>
              <a:cs typeface="Arial" panose="020B0604020202020204" pitchFamily="34" charset="0"/>
            </a:rPr>
            <a:t>Improved</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management</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of</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public</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revenues</a:t>
          </a:r>
          <a:endParaRPr lang="de-DE" sz="1900" dirty="0">
            <a:solidFill>
              <a:schemeClr val="tx1"/>
            </a:solidFill>
          </a:endParaRPr>
        </a:p>
      </dgm:t>
    </dgm:pt>
    <dgm:pt modelId="{76D46E6A-F48E-495D-8ECF-C2EBB237C3EC}" type="parTrans" cxnId="{E63E28FE-3C7A-4209-BB46-0046FB474257}">
      <dgm:prSet/>
      <dgm:spPr/>
      <dgm:t>
        <a:bodyPr/>
        <a:lstStyle/>
        <a:p>
          <a:endParaRPr lang="de-DE"/>
        </a:p>
      </dgm:t>
    </dgm:pt>
    <dgm:pt modelId="{21B24EDF-22FA-4645-A040-E3BE5FF11716}" type="sibTrans" cxnId="{E63E28FE-3C7A-4209-BB46-0046FB474257}">
      <dgm:prSet/>
      <dgm:spPr/>
      <dgm:t>
        <a:bodyPr/>
        <a:lstStyle/>
        <a:p>
          <a:endParaRPr lang="de-DE"/>
        </a:p>
      </dgm:t>
    </dgm:pt>
    <dgm:pt modelId="{1CB36497-7CEB-4CF7-BD1A-4D9A441A7F84}">
      <dgm:prSet phldrT="[Text]" custT="1"/>
      <dgm:spPr>
        <a:solidFill>
          <a:schemeClr val="accent1">
            <a:lumMod val="20000"/>
            <a:lumOff val="80000"/>
          </a:schemeClr>
        </a:solidFill>
        <a:ln>
          <a:solidFill>
            <a:schemeClr val="bg1"/>
          </a:solidFill>
        </a:ln>
      </dgm:spPr>
      <dgm:t>
        <a:bodyPr/>
        <a:lstStyle/>
        <a:p>
          <a:r>
            <a:rPr lang="de-DE" sz="1900" dirty="0" err="1">
              <a:solidFill>
                <a:schemeClr val="tx1"/>
              </a:solidFill>
              <a:latin typeface="Arial" panose="020B0604020202020204" pitchFamily="34" charset="0"/>
              <a:cs typeface="Arial" panose="020B0604020202020204" pitchFamily="34" charset="0"/>
            </a:rPr>
            <a:t>Improved</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investment</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climate</a:t>
          </a:r>
          <a:endParaRPr lang="de-DE" sz="1900" dirty="0"/>
        </a:p>
      </dgm:t>
    </dgm:pt>
    <dgm:pt modelId="{A30B4A22-71AE-41F1-BB80-D0B474157DD2}" type="parTrans" cxnId="{1FDA1DD3-4729-40AC-A78D-87F827063092}">
      <dgm:prSet/>
      <dgm:spPr/>
      <dgm:t>
        <a:bodyPr/>
        <a:lstStyle/>
        <a:p>
          <a:endParaRPr lang="de-DE"/>
        </a:p>
      </dgm:t>
    </dgm:pt>
    <dgm:pt modelId="{FC4E208C-528B-4015-848F-D836A701D592}" type="sibTrans" cxnId="{1FDA1DD3-4729-40AC-A78D-87F827063092}">
      <dgm:prSet/>
      <dgm:spPr/>
      <dgm:t>
        <a:bodyPr/>
        <a:lstStyle/>
        <a:p>
          <a:endParaRPr lang="de-DE"/>
        </a:p>
      </dgm:t>
    </dgm:pt>
    <dgm:pt modelId="{9AA87167-F6C4-491A-BC57-3058598168C1}">
      <dgm:prSet phldrT="[Text]" custT="1"/>
      <dgm:spPr>
        <a:solidFill>
          <a:schemeClr val="accent1">
            <a:lumMod val="20000"/>
            <a:lumOff val="80000"/>
          </a:schemeClr>
        </a:solidFill>
        <a:ln>
          <a:solidFill>
            <a:schemeClr val="bg1"/>
          </a:solidFill>
        </a:ln>
      </dgm:spPr>
      <dgm:t>
        <a:bodyPr/>
        <a:lstStyle/>
        <a:p>
          <a:r>
            <a:rPr lang="de-DE" sz="1900" dirty="0">
              <a:solidFill>
                <a:schemeClr val="tx1"/>
              </a:solidFill>
              <a:latin typeface="Arial" panose="020B0604020202020204" pitchFamily="34" charset="0"/>
              <a:cs typeface="Arial" panose="020B0604020202020204" pitchFamily="34" charset="0"/>
            </a:rPr>
            <a:t>More </a:t>
          </a:r>
          <a:r>
            <a:rPr lang="de-DE" sz="1900" dirty="0" err="1">
              <a:solidFill>
                <a:schemeClr val="tx1"/>
              </a:solidFill>
              <a:latin typeface="Arial" panose="020B0604020202020204" pitchFamily="34" charset="0"/>
              <a:cs typeface="Arial" panose="020B0604020202020204" pitchFamily="34" charset="0"/>
            </a:rPr>
            <a:t>favourable</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loans</a:t>
          </a:r>
          <a:endParaRPr lang="de-DE" sz="1900" dirty="0">
            <a:solidFill>
              <a:schemeClr val="tx1"/>
            </a:solidFill>
            <a:latin typeface="Arial" panose="020B0604020202020204" pitchFamily="34" charset="0"/>
            <a:cs typeface="Arial" panose="020B0604020202020204" pitchFamily="34" charset="0"/>
          </a:endParaRPr>
        </a:p>
      </dgm:t>
    </dgm:pt>
    <dgm:pt modelId="{BDC08B95-A2E7-44B8-9955-962DEA02D9B4}" type="parTrans" cxnId="{5FBEDAC9-9302-4948-B93A-2DC216CB83F7}">
      <dgm:prSet/>
      <dgm:spPr/>
      <dgm:t>
        <a:bodyPr/>
        <a:lstStyle/>
        <a:p>
          <a:endParaRPr lang="de-DE"/>
        </a:p>
      </dgm:t>
    </dgm:pt>
    <dgm:pt modelId="{7C28815C-DD3F-4879-B9CE-66BC61DE2F92}" type="sibTrans" cxnId="{5FBEDAC9-9302-4948-B93A-2DC216CB83F7}">
      <dgm:prSet/>
      <dgm:spPr/>
      <dgm:t>
        <a:bodyPr/>
        <a:lstStyle/>
        <a:p>
          <a:endParaRPr lang="de-DE"/>
        </a:p>
      </dgm:t>
    </dgm:pt>
    <dgm:pt modelId="{CEBCF7DF-264C-4E10-A9EB-510FBFFD9335}">
      <dgm:prSet phldrT="[Text]" custT="1"/>
      <dgm:spPr>
        <a:solidFill>
          <a:schemeClr val="accent1">
            <a:lumMod val="20000"/>
            <a:lumOff val="80000"/>
          </a:schemeClr>
        </a:solidFill>
        <a:ln>
          <a:solidFill>
            <a:schemeClr val="bg1"/>
          </a:solidFill>
        </a:ln>
      </dgm:spPr>
      <dgm:t>
        <a:bodyPr/>
        <a:lstStyle/>
        <a:p>
          <a:r>
            <a:rPr lang="de-DE" sz="1900" dirty="0">
              <a:solidFill>
                <a:schemeClr val="tx1"/>
              </a:solidFill>
              <a:latin typeface="Arial" panose="020B0604020202020204" pitchFamily="34" charset="0"/>
              <a:cs typeface="Arial" panose="020B0604020202020204" pitchFamily="34" charset="0"/>
            </a:rPr>
            <a:t>The </a:t>
          </a:r>
          <a:r>
            <a:rPr lang="de-DE" sz="1900" dirty="0" err="1">
              <a:solidFill>
                <a:schemeClr val="tx1"/>
              </a:solidFill>
              <a:latin typeface="Arial" panose="020B0604020202020204" pitchFamily="34" charset="0"/>
              <a:cs typeface="Arial" panose="020B0604020202020204" pitchFamily="34" charset="0"/>
            </a:rPr>
            <a:t>fight</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against</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corruption</a:t>
          </a:r>
          <a:endParaRPr lang="de-DE" sz="1900" dirty="0">
            <a:solidFill>
              <a:schemeClr val="tx1"/>
            </a:solidFill>
            <a:latin typeface="Arial" panose="020B0604020202020204" pitchFamily="34" charset="0"/>
            <a:cs typeface="Arial" panose="020B0604020202020204" pitchFamily="34" charset="0"/>
          </a:endParaRPr>
        </a:p>
      </dgm:t>
    </dgm:pt>
    <dgm:pt modelId="{E1EC7423-29BF-462D-B7A1-F4A4ABBEBB65}" type="parTrans" cxnId="{A3F8D2BF-6E1E-418F-92BD-1A8C39EEDC9B}">
      <dgm:prSet/>
      <dgm:spPr/>
      <dgm:t>
        <a:bodyPr/>
        <a:lstStyle/>
        <a:p>
          <a:endParaRPr lang="de-DE"/>
        </a:p>
      </dgm:t>
    </dgm:pt>
    <dgm:pt modelId="{CCA74A07-C8CB-4ACB-900A-A7F2B7527A29}" type="sibTrans" cxnId="{A3F8D2BF-6E1E-418F-92BD-1A8C39EEDC9B}">
      <dgm:prSet/>
      <dgm:spPr/>
      <dgm:t>
        <a:bodyPr/>
        <a:lstStyle/>
        <a:p>
          <a:endParaRPr lang="de-DE"/>
        </a:p>
      </dgm:t>
    </dgm:pt>
    <dgm:pt modelId="{E87CA452-93E5-4EB2-AD77-11508FF751BB}">
      <dgm:prSet custT="1"/>
      <dgm:spPr>
        <a:solidFill>
          <a:schemeClr val="accent1">
            <a:lumMod val="20000"/>
            <a:lumOff val="80000"/>
          </a:schemeClr>
        </a:solidFill>
        <a:ln>
          <a:noFill/>
        </a:ln>
      </dgm:spPr>
      <dgm:t>
        <a:bodyPr/>
        <a:lstStyle/>
        <a:p>
          <a:r>
            <a:rPr lang="de-DE" sz="1900" dirty="0">
              <a:solidFill>
                <a:schemeClr val="tx1"/>
              </a:solidFill>
              <a:latin typeface="Arial" panose="020B0604020202020204" pitchFamily="34" charset="0"/>
              <a:cs typeface="Arial" panose="020B0604020202020204" pitchFamily="34" charset="0"/>
            </a:rPr>
            <a:t>Information </a:t>
          </a:r>
          <a:r>
            <a:rPr lang="de-DE" sz="1900" dirty="0" err="1">
              <a:solidFill>
                <a:schemeClr val="tx1"/>
              </a:solidFill>
              <a:latin typeface="Arial" panose="020B0604020202020204" pitchFamily="34" charset="0"/>
              <a:cs typeface="Arial" panose="020B0604020202020204" pitchFamily="34" charset="0"/>
            </a:rPr>
            <a:t>dissemination</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to</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and</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participation</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of</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the</a:t>
          </a:r>
          <a:r>
            <a:rPr lang="de-DE" sz="1900" dirty="0">
              <a:solidFill>
                <a:schemeClr val="tx1"/>
              </a:solidFill>
              <a:latin typeface="Arial" panose="020B0604020202020204" pitchFamily="34" charset="0"/>
              <a:cs typeface="Arial" panose="020B0604020202020204" pitchFamily="34" charset="0"/>
            </a:rPr>
            <a:t> </a:t>
          </a:r>
          <a:r>
            <a:rPr lang="de-DE" sz="1900" dirty="0" err="1">
              <a:solidFill>
                <a:schemeClr val="tx1"/>
              </a:solidFill>
              <a:latin typeface="Arial" panose="020B0604020202020204" pitchFamily="34" charset="0"/>
              <a:cs typeface="Arial" panose="020B0604020202020204" pitchFamily="34" charset="0"/>
            </a:rPr>
            <a:t>population</a:t>
          </a:r>
          <a:endParaRPr lang="de-DE" sz="1900" dirty="0">
            <a:solidFill>
              <a:schemeClr val="tx1"/>
            </a:solidFill>
            <a:latin typeface="Arial" panose="020B0604020202020204" pitchFamily="34" charset="0"/>
            <a:cs typeface="Arial" panose="020B0604020202020204" pitchFamily="34" charset="0"/>
          </a:endParaRPr>
        </a:p>
      </dgm:t>
    </dgm:pt>
    <dgm:pt modelId="{D4593D1F-B1A6-4E6B-9A45-08C599D2439C}" type="parTrans" cxnId="{7E208E3A-5252-4A38-BBF6-C214994BE2DC}">
      <dgm:prSet/>
      <dgm:spPr/>
      <dgm:t>
        <a:bodyPr/>
        <a:lstStyle/>
        <a:p>
          <a:endParaRPr lang="de-DE"/>
        </a:p>
      </dgm:t>
    </dgm:pt>
    <dgm:pt modelId="{3BBC0B44-131F-4718-AC81-A93B64C2714A}" type="sibTrans" cxnId="{7E208E3A-5252-4A38-BBF6-C214994BE2DC}">
      <dgm:prSet/>
      <dgm:spPr/>
      <dgm:t>
        <a:bodyPr/>
        <a:lstStyle/>
        <a:p>
          <a:endParaRPr lang="de-DE"/>
        </a:p>
      </dgm:t>
    </dgm:pt>
    <dgm:pt modelId="{EBC4DDB4-6209-43E6-AD7B-1B62D901401D}" type="pres">
      <dgm:prSet presAssocID="{5D9D353E-A011-4651-AD3D-DC556F830B85}" presName="Name0" presStyleCnt="0">
        <dgm:presLayoutVars>
          <dgm:chMax val="7"/>
          <dgm:chPref val="7"/>
          <dgm:dir/>
        </dgm:presLayoutVars>
      </dgm:prSet>
      <dgm:spPr/>
    </dgm:pt>
    <dgm:pt modelId="{73EC39AE-516D-48EF-B5BC-8EDD49DC8E60}" type="pres">
      <dgm:prSet presAssocID="{5D9D353E-A011-4651-AD3D-DC556F830B85}" presName="Name1" presStyleCnt="0"/>
      <dgm:spPr/>
    </dgm:pt>
    <dgm:pt modelId="{35CF0A92-9C78-4D71-A8F7-329CC203348B}" type="pres">
      <dgm:prSet presAssocID="{5D9D353E-A011-4651-AD3D-DC556F830B85}" presName="cycle" presStyleCnt="0"/>
      <dgm:spPr/>
    </dgm:pt>
    <dgm:pt modelId="{AB25DE9E-E8BD-489F-9C16-D0393F8B6972}" type="pres">
      <dgm:prSet presAssocID="{5D9D353E-A011-4651-AD3D-DC556F830B85}" presName="srcNode" presStyleLbl="node1" presStyleIdx="0" presStyleCnt="5"/>
      <dgm:spPr/>
    </dgm:pt>
    <dgm:pt modelId="{1D497146-32B4-41A3-9F2D-23407851227B}" type="pres">
      <dgm:prSet presAssocID="{5D9D353E-A011-4651-AD3D-DC556F830B85}" presName="conn" presStyleLbl="parChTrans1D2" presStyleIdx="0" presStyleCnt="1"/>
      <dgm:spPr/>
    </dgm:pt>
    <dgm:pt modelId="{B6D660D8-C6DD-4800-810C-7CC07DB7E7A2}" type="pres">
      <dgm:prSet presAssocID="{5D9D353E-A011-4651-AD3D-DC556F830B85}" presName="extraNode" presStyleLbl="node1" presStyleIdx="0" presStyleCnt="5"/>
      <dgm:spPr/>
    </dgm:pt>
    <dgm:pt modelId="{4666EBAF-EEF0-40F9-87C3-0A6B1E4A9CB5}" type="pres">
      <dgm:prSet presAssocID="{5D9D353E-A011-4651-AD3D-DC556F830B85}" presName="dstNode" presStyleLbl="node1" presStyleIdx="0" presStyleCnt="5"/>
      <dgm:spPr/>
    </dgm:pt>
    <dgm:pt modelId="{493FE369-4D84-48F4-AE62-C014D5CD7488}" type="pres">
      <dgm:prSet presAssocID="{210FC062-8945-4460-832B-1C1ED9844D90}" presName="text_1" presStyleLbl="node1" presStyleIdx="0" presStyleCnt="5">
        <dgm:presLayoutVars>
          <dgm:bulletEnabled val="1"/>
        </dgm:presLayoutVars>
      </dgm:prSet>
      <dgm:spPr/>
    </dgm:pt>
    <dgm:pt modelId="{E5D03057-A3D5-428D-BC5C-5007E9478550}" type="pres">
      <dgm:prSet presAssocID="{210FC062-8945-4460-832B-1C1ED9844D90}" presName="accent_1" presStyleCnt="0"/>
      <dgm:spPr/>
    </dgm:pt>
    <dgm:pt modelId="{0092789E-8367-4691-84A9-2C74448FC3EE}" type="pres">
      <dgm:prSet presAssocID="{210FC062-8945-4460-832B-1C1ED9844D90}" presName="accentRepeatNode" presStyleLbl="solidFgAcc1" presStyleIdx="0" presStyleCnt="5"/>
      <dgm:spPr>
        <a:solidFill>
          <a:schemeClr val="bg1"/>
        </a:solidFill>
      </dgm:spPr>
    </dgm:pt>
    <dgm:pt modelId="{D051D97E-E731-4ED6-8F82-EBBA5F9950D1}" type="pres">
      <dgm:prSet presAssocID="{1CB36497-7CEB-4CF7-BD1A-4D9A441A7F84}" presName="text_2" presStyleLbl="node1" presStyleIdx="1" presStyleCnt="5">
        <dgm:presLayoutVars>
          <dgm:bulletEnabled val="1"/>
        </dgm:presLayoutVars>
      </dgm:prSet>
      <dgm:spPr/>
    </dgm:pt>
    <dgm:pt modelId="{40666D64-123D-483D-A330-A86CF9317B25}" type="pres">
      <dgm:prSet presAssocID="{1CB36497-7CEB-4CF7-BD1A-4D9A441A7F84}" presName="accent_2" presStyleCnt="0"/>
      <dgm:spPr/>
    </dgm:pt>
    <dgm:pt modelId="{DBD5461D-56BF-412D-A2B3-4CD62DE76D80}" type="pres">
      <dgm:prSet presAssocID="{1CB36497-7CEB-4CF7-BD1A-4D9A441A7F84}" presName="accentRepeatNode" presStyleLbl="solidFgAcc1" presStyleIdx="1" presStyleCnt="5"/>
      <dgm:spPr>
        <a:solidFill>
          <a:schemeClr val="bg1"/>
        </a:solidFill>
      </dgm:spPr>
    </dgm:pt>
    <dgm:pt modelId="{95536F9F-78B6-4F0B-ADB2-1A8607D8F3CD}" type="pres">
      <dgm:prSet presAssocID="{9AA87167-F6C4-491A-BC57-3058598168C1}" presName="text_3" presStyleLbl="node1" presStyleIdx="2" presStyleCnt="5">
        <dgm:presLayoutVars>
          <dgm:bulletEnabled val="1"/>
        </dgm:presLayoutVars>
      </dgm:prSet>
      <dgm:spPr/>
    </dgm:pt>
    <dgm:pt modelId="{68EA51C1-7DA0-4237-8855-EC0A6F0C271C}" type="pres">
      <dgm:prSet presAssocID="{9AA87167-F6C4-491A-BC57-3058598168C1}" presName="accent_3" presStyleCnt="0"/>
      <dgm:spPr/>
    </dgm:pt>
    <dgm:pt modelId="{97FA9255-187D-4CA0-8077-19649ADB7A7D}" type="pres">
      <dgm:prSet presAssocID="{9AA87167-F6C4-491A-BC57-3058598168C1}" presName="accentRepeatNode" presStyleLbl="solidFgAcc1" presStyleIdx="2" presStyleCnt="5"/>
      <dgm:spPr>
        <a:solidFill>
          <a:schemeClr val="bg1"/>
        </a:solidFill>
      </dgm:spPr>
    </dgm:pt>
    <dgm:pt modelId="{C4087341-098E-48C3-9912-B9E0DF0B6CE8}" type="pres">
      <dgm:prSet presAssocID="{CEBCF7DF-264C-4E10-A9EB-510FBFFD9335}" presName="text_4" presStyleLbl="node1" presStyleIdx="3" presStyleCnt="5">
        <dgm:presLayoutVars>
          <dgm:bulletEnabled val="1"/>
        </dgm:presLayoutVars>
      </dgm:prSet>
      <dgm:spPr/>
    </dgm:pt>
    <dgm:pt modelId="{84D37092-5312-4FB1-9EB5-FE5D24EBDD0A}" type="pres">
      <dgm:prSet presAssocID="{CEBCF7DF-264C-4E10-A9EB-510FBFFD9335}" presName="accent_4" presStyleCnt="0"/>
      <dgm:spPr/>
    </dgm:pt>
    <dgm:pt modelId="{24AE6E92-A48A-417A-AFA2-E555688FCEDD}" type="pres">
      <dgm:prSet presAssocID="{CEBCF7DF-264C-4E10-A9EB-510FBFFD9335}" presName="accentRepeatNode" presStyleLbl="solidFgAcc1" presStyleIdx="3" presStyleCnt="5"/>
      <dgm:spPr>
        <a:solidFill>
          <a:schemeClr val="bg1"/>
        </a:solidFill>
      </dgm:spPr>
    </dgm:pt>
    <dgm:pt modelId="{06B3F54D-C93D-4FEF-A1B1-BFD727C63E33}" type="pres">
      <dgm:prSet presAssocID="{E87CA452-93E5-4EB2-AD77-11508FF751BB}" presName="text_5" presStyleLbl="node1" presStyleIdx="4" presStyleCnt="5" custScaleY="118271">
        <dgm:presLayoutVars>
          <dgm:bulletEnabled val="1"/>
        </dgm:presLayoutVars>
      </dgm:prSet>
      <dgm:spPr/>
    </dgm:pt>
    <dgm:pt modelId="{83B15D87-5A06-4E92-9A46-519BB64E7569}" type="pres">
      <dgm:prSet presAssocID="{E87CA452-93E5-4EB2-AD77-11508FF751BB}" presName="accent_5" presStyleCnt="0"/>
      <dgm:spPr/>
    </dgm:pt>
    <dgm:pt modelId="{9DFDEA34-8B52-4081-88DE-41307F627E6A}" type="pres">
      <dgm:prSet presAssocID="{E87CA452-93E5-4EB2-AD77-11508FF751BB}" presName="accentRepeatNode" presStyleLbl="solidFgAcc1" presStyleIdx="4" presStyleCnt="5"/>
      <dgm:spPr>
        <a:solidFill>
          <a:schemeClr val="bg1"/>
        </a:solidFill>
      </dgm:spPr>
    </dgm:pt>
  </dgm:ptLst>
  <dgm:cxnLst>
    <dgm:cxn modelId="{3AD9802E-8B74-41C1-BE49-0540CFB477D9}" type="presOf" srcId="{E87CA452-93E5-4EB2-AD77-11508FF751BB}" destId="{06B3F54D-C93D-4FEF-A1B1-BFD727C63E33}" srcOrd="0" destOrd="0" presId="urn:microsoft.com/office/officeart/2008/layout/VerticalCurvedList"/>
    <dgm:cxn modelId="{7E208E3A-5252-4A38-BBF6-C214994BE2DC}" srcId="{5D9D353E-A011-4651-AD3D-DC556F830B85}" destId="{E87CA452-93E5-4EB2-AD77-11508FF751BB}" srcOrd="4" destOrd="0" parTransId="{D4593D1F-B1A6-4E6B-9A45-08C599D2439C}" sibTransId="{3BBC0B44-131F-4718-AC81-A93B64C2714A}"/>
    <dgm:cxn modelId="{9DF5636B-A6B7-4477-85DB-9724D332242F}" type="presOf" srcId="{9AA87167-F6C4-491A-BC57-3058598168C1}" destId="{95536F9F-78B6-4F0B-ADB2-1A8607D8F3CD}" srcOrd="0" destOrd="0" presId="urn:microsoft.com/office/officeart/2008/layout/VerticalCurvedList"/>
    <dgm:cxn modelId="{028C9393-3B83-413A-B4EA-A07B79F86D3F}" type="presOf" srcId="{CEBCF7DF-264C-4E10-A9EB-510FBFFD9335}" destId="{C4087341-098E-48C3-9912-B9E0DF0B6CE8}" srcOrd="0" destOrd="0" presId="urn:microsoft.com/office/officeart/2008/layout/VerticalCurvedList"/>
    <dgm:cxn modelId="{73215099-ECFF-4BB5-A287-4061AC0DD153}" type="presOf" srcId="{21B24EDF-22FA-4645-A040-E3BE5FF11716}" destId="{1D497146-32B4-41A3-9F2D-23407851227B}" srcOrd="0" destOrd="0" presId="urn:microsoft.com/office/officeart/2008/layout/VerticalCurvedList"/>
    <dgm:cxn modelId="{A3F8D2BF-6E1E-418F-92BD-1A8C39EEDC9B}" srcId="{5D9D353E-A011-4651-AD3D-DC556F830B85}" destId="{CEBCF7DF-264C-4E10-A9EB-510FBFFD9335}" srcOrd="3" destOrd="0" parTransId="{E1EC7423-29BF-462D-B7A1-F4A4ABBEBB65}" sibTransId="{CCA74A07-C8CB-4ACB-900A-A7F2B7527A29}"/>
    <dgm:cxn modelId="{5FBEDAC9-9302-4948-B93A-2DC216CB83F7}" srcId="{5D9D353E-A011-4651-AD3D-DC556F830B85}" destId="{9AA87167-F6C4-491A-BC57-3058598168C1}" srcOrd="2" destOrd="0" parTransId="{BDC08B95-A2E7-44B8-9955-962DEA02D9B4}" sibTransId="{7C28815C-DD3F-4879-B9CE-66BC61DE2F92}"/>
    <dgm:cxn modelId="{1FDA1DD3-4729-40AC-A78D-87F827063092}" srcId="{5D9D353E-A011-4651-AD3D-DC556F830B85}" destId="{1CB36497-7CEB-4CF7-BD1A-4D9A441A7F84}" srcOrd="1" destOrd="0" parTransId="{A30B4A22-71AE-41F1-BB80-D0B474157DD2}" sibTransId="{FC4E208C-528B-4015-848F-D836A701D592}"/>
    <dgm:cxn modelId="{E3600AE8-8E0D-44C8-9833-98DFFB2D4201}" type="presOf" srcId="{1CB36497-7CEB-4CF7-BD1A-4D9A441A7F84}" destId="{D051D97E-E731-4ED6-8F82-EBBA5F9950D1}" srcOrd="0" destOrd="0" presId="urn:microsoft.com/office/officeart/2008/layout/VerticalCurvedList"/>
    <dgm:cxn modelId="{7D923DEE-68FA-4317-AD6C-DBE6D36192DE}" type="presOf" srcId="{5D9D353E-A011-4651-AD3D-DC556F830B85}" destId="{EBC4DDB4-6209-43E6-AD7B-1B62D901401D}" srcOrd="0" destOrd="0" presId="urn:microsoft.com/office/officeart/2008/layout/VerticalCurvedList"/>
    <dgm:cxn modelId="{9091C4FD-7448-4168-BF3C-DFD7E0307B5A}" type="presOf" srcId="{210FC062-8945-4460-832B-1C1ED9844D90}" destId="{493FE369-4D84-48F4-AE62-C014D5CD7488}" srcOrd="0" destOrd="0" presId="urn:microsoft.com/office/officeart/2008/layout/VerticalCurvedList"/>
    <dgm:cxn modelId="{E63E28FE-3C7A-4209-BB46-0046FB474257}" srcId="{5D9D353E-A011-4651-AD3D-DC556F830B85}" destId="{210FC062-8945-4460-832B-1C1ED9844D90}" srcOrd="0" destOrd="0" parTransId="{76D46E6A-F48E-495D-8ECF-C2EBB237C3EC}" sibTransId="{21B24EDF-22FA-4645-A040-E3BE5FF11716}"/>
    <dgm:cxn modelId="{9273233B-CF46-43CE-B9AA-68455068C499}" type="presParOf" srcId="{EBC4DDB4-6209-43E6-AD7B-1B62D901401D}" destId="{73EC39AE-516D-48EF-B5BC-8EDD49DC8E60}" srcOrd="0" destOrd="0" presId="urn:microsoft.com/office/officeart/2008/layout/VerticalCurvedList"/>
    <dgm:cxn modelId="{3F97A8FC-4E99-446E-8A0E-6147AA340323}" type="presParOf" srcId="{73EC39AE-516D-48EF-B5BC-8EDD49DC8E60}" destId="{35CF0A92-9C78-4D71-A8F7-329CC203348B}" srcOrd="0" destOrd="0" presId="urn:microsoft.com/office/officeart/2008/layout/VerticalCurvedList"/>
    <dgm:cxn modelId="{1EC7D97E-15D0-4BD8-9BA3-F7B329E6A3DD}" type="presParOf" srcId="{35CF0A92-9C78-4D71-A8F7-329CC203348B}" destId="{AB25DE9E-E8BD-489F-9C16-D0393F8B6972}" srcOrd="0" destOrd="0" presId="urn:microsoft.com/office/officeart/2008/layout/VerticalCurvedList"/>
    <dgm:cxn modelId="{327A741D-3438-4355-A6F6-82B759C924F6}" type="presParOf" srcId="{35CF0A92-9C78-4D71-A8F7-329CC203348B}" destId="{1D497146-32B4-41A3-9F2D-23407851227B}" srcOrd="1" destOrd="0" presId="urn:microsoft.com/office/officeart/2008/layout/VerticalCurvedList"/>
    <dgm:cxn modelId="{670A3160-E220-4C38-A8AD-0425798D2ADC}" type="presParOf" srcId="{35CF0A92-9C78-4D71-A8F7-329CC203348B}" destId="{B6D660D8-C6DD-4800-810C-7CC07DB7E7A2}" srcOrd="2" destOrd="0" presId="urn:microsoft.com/office/officeart/2008/layout/VerticalCurvedList"/>
    <dgm:cxn modelId="{A267E12A-A4CE-4EA7-A17E-FB7665E0C956}" type="presParOf" srcId="{35CF0A92-9C78-4D71-A8F7-329CC203348B}" destId="{4666EBAF-EEF0-40F9-87C3-0A6B1E4A9CB5}" srcOrd="3" destOrd="0" presId="urn:microsoft.com/office/officeart/2008/layout/VerticalCurvedList"/>
    <dgm:cxn modelId="{457182DE-7631-4AC4-9B31-8C78942A3A04}" type="presParOf" srcId="{73EC39AE-516D-48EF-B5BC-8EDD49DC8E60}" destId="{493FE369-4D84-48F4-AE62-C014D5CD7488}" srcOrd="1" destOrd="0" presId="urn:microsoft.com/office/officeart/2008/layout/VerticalCurvedList"/>
    <dgm:cxn modelId="{C824E0EF-DDF2-4180-B01B-D46B4E060F02}" type="presParOf" srcId="{73EC39AE-516D-48EF-B5BC-8EDD49DC8E60}" destId="{E5D03057-A3D5-428D-BC5C-5007E9478550}" srcOrd="2" destOrd="0" presId="urn:microsoft.com/office/officeart/2008/layout/VerticalCurvedList"/>
    <dgm:cxn modelId="{35939D2E-E832-48BD-9497-97923A6AFBF2}" type="presParOf" srcId="{E5D03057-A3D5-428D-BC5C-5007E9478550}" destId="{0092789E-8367-4691-84A9-2C74448FC3EE}" srcOrd="0" destOrd="0" presId="urn:microsoft.com/office/officeart/2008/layout/VerticalCurvedList"/>
    <dgm:cxn modelId="{264CB3E1-EDE9-43AD-9733-3049A4723D58}" type="presParOf" srcId="{73EC39AE-516D-48EF-B5BC-8EDD49DC8E60}" destId="{D051D97E-E731-4ED6-8F82-EBBA5F9950D1}" srcOrd="3" destOrd="0" presId="urn:microsoft.com/office/officeart/2008/layout/VerticalCurvedList"/>
    <dgm:cxn modelId="{5FC589E3-905A-4411-B9AC-D18BFA26D71B}" type="presParOf" srcId="{73EC39AE-516D-48EF-B5BC-8EDD49DC8E60}" destId="{40666D64-123D-483D-A330-A86CF9317B25}" srcOrd="4" destOrd="0" presId="urn:microsoft.com/office/officeart/2008/layout/VerticalCurvedList"/>
    <dgm:cxn modelId="{3B36FD00-0F90-4AB0-83AF-56415DD62545}" type="presParOf" srcId="{40666D64-123D-483D-A330-A86CF9317B25}" destId="{DBD5461D-56BF-412D-A2B3-4CD62DE76D80}" srcOrd="0" destOrd="0" presId="urn:microsoft.com/office/officeart/2008/layout/VerticalCurvedList"/>
    <dgm:cxn modelId="{475EF09C-B26C-4D8D-9B93-CC6A9BF632D3}" type="presParOf" srcId="{73EC39AE-516D-48EF-B5BC-8EDD49DC8E60}" destId="{95536F9F-78B6-4F0B-ADB2-1A8607D8F3CD}" srcOrd="5" destOrd="0" presId="urn:microsoft.com/office/officeart/2008/layout/VerticalCurvedList"/>
    <dgm:cxn modelId="{ABB15CB3-310D-4543-941E-6726B92901FA}" type="presParOf" srcId="{73EC39AE-516D-48EF-B5BC-8EDD49DC8E60}" destId="{68EA51C1-7DA0-4237-8855-EC0A6F0C271C}" srcOrd="6" destOrd="0" presId="urn:microsoft.com/office/officeart/2008/layout/VerticalCurvedList"/>
    <dgm:cxn modelId="{9AA8C972-30D0-425D-9131-D9884A0AD61F}" type="presParOf" srcId="{68EA51C1-7DA0-4237-8855-EC0A6F0C271C}" destId="{97FA9255-187D-4CA0-8077-19649ADB7A7D}" srcOrd="0" destOrd="0" presId="urn:microsoft.com/office/officeart/2008/layout/VerticalCurvedList"/>
    <dgm:cxn modelId="{B41A38A6-61F6-4E6A-A272-DBA0BB25FD9C}" type="presParOf" srcId="{73EC39AE-516D-48EF-B5BC-8EDD49DC8E60}" destId="{C4087341-098E-48C3-9912-B9E0DF0B6CE8}" srcOrd="7" destOrd="0" presId="urn:microsoft.com/office/officeart/2008/layout/VerticalCurvedList"/>
    <dgm:cxn modelId="{D73E9A95-3BD3-44AE-81C4-5ADD3D6216AD}" type="presParOf" srcId="{73EC39AE-516D-48EF-B5BC-8EDD49DC8E60}" destId="{84D37092-5312-4FB1-9EB5-FE5D24EBDD0A}" srcOrd="8" destOrd="0" presId="urn:microsoft.com/office/officeart/2008/layout/VerticalCurvedList"/>
    <dgm:cxn modelId="{EB8F0C02-2E4D-442E-8B42-96B1BF5024C1}" type="presParOf" srcId="{84D37092-5312-4FB1-9EB5-FE5D24EBDD0A}" destId="{24AE6E92-A48A-417A-AFA2-E555688FCEDD}" srcOrd="0" destOrd="0" presId="urn:microsoft.com/office/officeart/2008/layout/VerticalCurvedList"/>
    <dgm:cxn modelId="{07DA7CD1-11EC-477F-90DD-580B0FA6B587}" type="presParOf" srcId="{73EC39AE-516D-48EF-B5BC-8EDD49DC8E60}" destId="{06B3F54D-C93D-4FEF-A1B1-BFD727C63E33}" srcOrd="9" destOrd="0" presId="urn:microsoft.com/office/officeart/2008/layout/VerticalCurvedList"/>
    <dgm:cxn modelId="{96390EE0-2076-4A29-99E6-A517F7F12C4E}" type="presParOf" srcId="{73EC39AE-516D-48EF-B5BC-8EDD49DC8E60}" destId="{83B15D87-5A06-4E92-9A46-519BB64E7569}" srcOrd="10" destOrd="0" presId="urn:microsoft.com/office/officeart/2008/layout/VerticalCurvedList"/>
    <dgm:cxn modelId="{50954DBF-90CD-4F35-9B56-0992FAA9D82C}" type="presParOf" srcId="{83B15D87-5A06-4E92-9A46-519BB64E7569}" destId="{9DFDEA34-8B52-4081-88DE-41307F627E6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C49FBC-2C2C-45EA-9770-7F207B84F1D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FFC6B8B4-1085-46DC-BD65-4F4D2A9361C8}">
      <dgm:prSet phldrT="[Text]" custT="1"/>
      <dgm:spPr/>
      <dgm:t>
        <a:bodyPr/>
        <a:lstStyle/>
        <a:p>
          <a:r>
            <a:rPr lang="de-DE" sz="2000" b="1" i="0" u="none" dirty="0">
              <a:latin typeface="Arial" panose="020B0604020202020204" pitchFamily="34" charset="0"/>
              <a:cs typeface="Arial" panose="020B0604020202020204" pitchFamily="34" charset="0"/>
            </a:rPr>
            <a:t>57</a:t>
          </a:r>
        </a:p>
        <a:p>
          <a:r>
            <a:rPr lang="de-DE" sz="2000" b="0" i="0" u="none" dirty="0">
              <a:latin typeface="Arial" panose="020B0604020202020204" pitchFamily="34" charset="0"/>
              <a:cs typeface="Arial" panose="020B0604020202020204" pitchFamily="34" charset="0"/>
            </a:rPr>
            <a:t>countries </a:t>
          </a:r>
          <a:r>
            <a:rPr lang="de-DE" sz="2000" b="0" i="0" u="none" dirty="0" err="1">
              <a:latin typeface="Arial" panose="020B0604020202020204" pitchFamily="34" charset="0"/>
              <a:cs typeface="Arial" panose="020B0604020202020204" pitchFamily="34" charset="0"/>
            </a:rPr>
            <a:t>implement</a:t>
          </a:r>
          <a:r>
            <a:rPr lang="de-DE" sz="2000" b="0" i="0" u="none" dirty="0">
              <a:latin typeface="Arial" panose="020B0604020202020204" pitchFamily="34" charset="0"/>
              <a:cs typeface="Arial" panose="020B0604020202020204" pitchFamily="34" charset="0"/>
            </a:rPr>
            <a:t> </a:t>
          </a:r>
          <a:r>
            <a:rPr lang="de-DE" sz="2000" b="0" i="0" u="none" dirty="0" err="1">
              <a:latin typeface="Arial" panose="020B0604020202020204" pitchFamily="34" charset="0"/>
              <a:cs typeface="Arial" panose="020B0604020202020204" pitchFamily="34" charset="0"/>
            </a:rPr>
            <a:t>the</a:t>
          </a:r>
          <a:r>
            <a:rPr lang="de-DE" sz="2000" b="0" i="0" u="none" dirty="0">
              <a:latin typeface="Arial" panose="020B0604020202020204" pitchFamily="34" charset="0"/>
              <a:cs typeface="Arial" panose="020B0604020202020204" pitchFamily="34" charset="0"/>
            </a:rPr>
            <a:t> EITI </a:t>
          </a:r>
          <a:r>
            <a:rPr lang="de-DE" sz="2000" b="0" i="0" u="none" dirty="0" err="1">
              <a:latin typeface="Arial" panose="020B0604020202020204" pitchFamily="34" charset="0"/>
              <a:cs typeface="Arial" panose="020B0604020202020204" pitchFamily="34" charset="0"/>
            </a:rPr>
            <a:t>standard</a:t>
          </a:r>
          <a:endParaRPr lang="de-DE" sz="2000" dirty="0">
            <a:latin typeface="Arial" panose="020B0604020202020204" pitchFamily="34" charset="0"/>
            <a:cs typeface="Arial" panose="020B0604020202020204" pitchFamily="34" charset="0"/>
          </a:endParaRPr>
        </a:p>
      </dgm:t>
    </dgm:pt>
    <dgm:pt modelId="{BB7FDDF2-EA14-47F5-B1F1-C24AD315A1BD}" type="parTrans" cxnId="{FC5DAB80-9D47-4ECD-AE44-4FC2BBAD48DB}">
      <dgm:prSet/>
      <dgm:spPr/>
      <dgm:t>
        <a:bodyPr/>
        <a:lstStyle/>
        <a:p>
          <a:endParaRPr lang="de-DE">
            <a:latin typeface="Arial" panose="020B0604020202020204" pitchFamily="34" charset="0"/>
            <a:cs typeface="Arial" panose="020B0604020202020204" pitchFamily="34" charset="0"/>
          </a:endParaRPr>
        </a:p>
      </dgm:t>
    </dgm:pt>
    <dgm:pt modelId="{63DBF5C4-C5C5-4EBE-A8B7-AC24BB8016FF}" type="sibTrans" cxnId="{FC5DAB80-9D47-4ECD-AE44-4FC2BBAD48DB}">
      <dgm:prSet/>
      <dgm:spPr/>
      <dgm:t>
        <a:bodyPr/>
        <a:lstStyle/>
        <a:p>
          <a:endParaRPr lang="de-DE">
            <a:latin typeface="Arial" panose="020B0604020202020204" pitchFamily="34" charset="0"/>
            <a:cs typeface="Arial" panose="020B0604020202020204" pitchFamily="34" charset="0"/>
          </a:endParaRPr>
        </a:p>
      </dgm:t>
    </dgm:pt>
    <dgm:pt modelId="{C0952065-FB1A-46F8-B267-9F32E438D1BB}">
      <dgm:prSet phldrT="[Text]" custT="1"/>
      <dgm:spPr/>
      <dgm:t>
        <a:bodyPr/>
        <a:lstStyle/>
        <a:p>
          <a:r>
            <a:rPr lang="de-DE" sz="2000" b="1" i="0" u="none" dirty="0">
              <a:latin typeface="Arial" panose="020B0604020202020204" pitchFamily="34" charset="0"/>
              <a:cs typeface="Arial" panose="020B0604020202020204" pitchFamily="34" charset="0"/>
            </a:rPr>
            <a:t>More </a:t>
          </a:r>
          <a:r>
            <a:rPr lang="de-DE" sz="2000" b="1" i="0" u="none" dirty="0" err="1">
              <a:latin typeface="Arial" panose="020B0604020202020204" pitchFamily="34" charset="0"/>
              <a:cs typeface="Arial" panose="020B0604020202020204" pitchFamily="34" charset="0"/>
            </a:rPr>
            <a:t>than</a:t>
          </a:r>
          <a:r>
            <a:rPr lang="de-DE" sz="2000" b="1" i="0" u="none" dirty="0">
              <a:latin typeface="Arial" panose="020B0604020202020204" pitchFamily="34" charset="0"/>
              <a:cs typeface="Arial" panose="020B0604020202020204" pitchFamily="34" charset="0"/>
            </a:rPr>
            <a:t> 2,9 </a:t>
          </a:r>
          <a:r>
            <a:rPr lang="de-DE" sz="2000" b="1" i="0" u="none" dirty="0" err="1">
              <a:latin typeface="Arial" panose="020B0604020202020204" pitchFamily="34" charset="0"/>
              <a:cs typeface="Arial" panose="020B0604020202020204" pitchFamily="34" charset="0"/>
            </a:rPr>
            <a:t>trillion</a:t>
          </a:r>
          <a:r>
            <a:rPr lang="de-DE" sz="2000" b="1" i="0" u="none" dirty="0">
              <a:latin typeface="Arial" panose="020B0604020202020204" pitchFamily="34" charset="0"/>
              <a:cs typeface="Arial" panose="020B0604020202020204" pitchFamily="34" charset="0"/>
            </a:rPr>
            <a:t> USD</a:t>
          </a:r>
        </a:p>
        <a:p>
          <a:r>
            <a:rPr lang="de-DE" sz="2000" dirty="0" err="1">
              <a:latin typeface="Arial" panose="020B0604020202020204" pitchFamily="34" charset="0"/>
              <a:cs typeface="Arial" panose="020B0604020202020204" pitchFamily="34" charset="0"/>
            </a:rPr>
            <a:t>government</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revenues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were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disclosed</a:t>
          </a:r>
          <a:endParaRPr lang="de-DE" sz="2000" dirty="0">
            <a:latin typeface="Arial" panose="020B0604020202020204" pitchFamily="34" charset="0"/>
            <a:cs typeface="Arial" panose="020B0604020202020204" pitchFamily="34" charset="0"/>
          </a:endParaRPr>
        </a:p>
      </dgm:t>
    </dgm:pt>
    <dgm:pt modelId="{13EE309E-DDD5-4340-BDF2-589CF491C281}" type="parTrans" cxnId="{D1BC6CA0-CC05-4927-ADDF-07045E3C55AC}">
      <dgm:prSet/>
      <dgm:spPr/>
      <dgm:t>
        <a:bodyPr/>
        <a:lstStyle/>
        <a:p>
          <a:endParaRPr lang="de-DE">
            <a:latin typeface="Arial" panose="020B0604020202020204" pitchFamily="34" charset="0"/>
            <a:cs typeface="Arial" panose="020B0604020202020204" pitchFamily="34" charset="0"/>
          </a:endParaRPr>
        </a:p>
      </dgm:t>
    </dgm:pt>
    <dgm:pt modelId="{685C760B-0937-43D8-B2C3-0203A89E5AB0}" type="sibTrans" cxnId="{D1BC6CA0-CC05-4927-ADDF-07045E3C55AC}">
      <dgm:prSet/>
      <dgm:spPr/>
      <dgm:t>
        <a:bodyPr/>
        <a:lstStyle/>
        <a:p>
          <a:endParaRPr lang="de-DE">
            <a:latin typeface="Arial" panose="020B0604020202020204" pitchFamily="34" charset="0"/>
            <a:cs typeface="Arial" panose="020B0604020202020204" pitchFamily="34" charset="0"/>
          </a:endParaRPr>
        </a:p>
      </dgm:t>
    </dgm:pt>
    <dgm:pt modelId="{E76927DB-329F-423F-B5A1-F0C346659091}">
      <dgm:prSet phldrT="[Text]" custT="1"/>
      <dgm:spPr/>
      <dgm:t>
        <a:bodyPr/>
        <a:lstStyle/>
        <a:p>
          <a:r>
            <a:rPr lang="de-DE" sz="2000" b="1" i="0" u="none" dirty="0">
              <a:latin typeface="Arial" panose="020B0604020202020204" pitchFamily="34" charset="0"/>
              <a:cs typeface="Arial" panose="020B0604020202020204" pitchFamily="34" charset="0"/>
            </a:rPr>
            <a:t>More </a:t>
          </a:r>
          <a:r>
            <a:rPr lang="de-DE" sz="2000" b="1" i="0" u="none" dirty="0" err="1">
              <a:latin typeface="Arial" panose="020B0604020202020204" pitchFamily="34" charset="0"/>
              <a:cs typeface="Arial" panose="020B0604020202020204" pitchFamily="34" charset="0"/>
            </a:rPr>
            <a:t>than</a:t>
          </a:r>
          <a:r>
            <a:rPr lang="de-DE" sz="2000" b="1" i="0" u="none" dirty="0">
              <a:latin typeface="Arial" panose="020B0604020202020204" pitchFamily="34" charset="0"/>
              <a:cs typeface="Arial" panose="020B0604020202020204" pitchFamily="34" charset="0"/>
            </a:rPr>
            <a:t> 560 </a:t>
          </a:r>
          <a:r>
            <a:rPr lang="de-DE" sz="2000" b="1" i="0" u="none" dirty="0" err="1">
              <a:latin typeface="Arial" panose="020B0604020202020204" pitchFamily="34" charset="0"/>
              <a:cs typeface="Arial" panose="020B0604020202020204" pitchFamily="34" charset="0"/>
            </a:rPr>
            <a:t>fiscal</a:t>
          </a:r>
          <a:r>
            <a:rPr lang="de-DE" sz="2000" b="1" i="0" u="none" dirty="0">
              <a:latin typeface="Arial" panose="020B0604020202020204" pitchFamily="34" charset="0"/>
              <a:cs typeface="Arial" panose="020B0604020202020204" pitchFamily="34" charset="0"/>
            </a:rPr>
            <a:t> </a:t>
          </a:r>
          <a:r>
            <a:rPr lang="de-DE" sz="2000" b="1" i="0" u="none" dirty="0" err="1">
              <a:latin typeface="Arial" panose="020B0604020202020204" pitchFamily="34" charset="0"/>
              <a:cs typeface="Arial" panose="020B0604020202020204" pitchFamily="34" charset="0"/>
            </a:rPr>
            <a:t>years</a:t>
          </a:r>
          <a:endParaRPr lang="de-DE" sz="2000" b="1" i="0" u="none" dirty="0">
            <a:latin typeface="Arial" panose="020B0604020202020204" pitchFamily="34" charset="0"/>
            <a:cs typeface="Arial" panose="020B0604020202020204" pitchFamily="34" charset="0"/>
          </a:endParaRPr>
        </a:p>
        <a:p>
          <a:r>
            <a:rPr lang="de-DE" sz="2000" dirty="0" err="1">
              <a:latin typeface="Arial" panose="020B0604020202020204" pitchFamily="34" charset="0"/>
              <a:cs typeface="Arial" panose="020B0604020202020204" pitchFamily="34" charset="0"/>
            </a:rPr>
            <a:t>were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disclosed</a:t>
          </a:r>
          <a:r>
            <a:rPr lang="de-DE" sz="2000" dirty="0">
              <a:latin typeface="Arial" panose="020B0604020202020204" pitchFamily="34" charset="0"/>
              <a:cs typeface="Arial" panose="020B0604020202020204" pitchFamily="34" charset="0"/>
            </a:rPr>
            <a:t> in open </a:t>
          </a:r>
          <a:r>
            <a:rPr lang="de-DE" sz="2000" dirty="0" err="1">
              <a:latin typeface="Arial" panose="020B0604020202020204" pitchFamily="34" charset="0"/>
              <a:cs typeface="Arial" panose="020B0604020202020204" pitchFamily="34" charset="0"/>
            </a:rPr>
            <a:t>data</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format</a:t>
          </a:r>
          <a:endParaRPr lang="de-DE" sz="2000" dirty="0">
            <a:latin typeface="Arial" panose="020B0604020202020204" pitchFamily="34" charset="0"/>
            <a:cs typeface="Arial" panose="020B0604020202020204" pitchFamily="34" charset="0"/>
          </a:endParaRPr>
        </a:p>
      </dgm:t>
    </dgm:pt>
    <dgm:pt modelId="{38B2A2F9-C347-4C69-B840-F972ACE5A7A9}" type="parTrans" cxnId="{E2183B89-40E6-46B6-9E50-905362E87A5C}">
      <dgm:prSet/>
      <dgm:spPr/>
      <dgm:t>
        <a:bodyPr/>
        <a:lstStyle/>
        <a:p>
          <a:endParaRPr lang="de-DE">
            <a:latin typeface="Arial" panose="020B0604020202020204" pitchFamily="34" charset="0"/>
            <a:cs typeface="Arial" panose="020B0604020202020204" pitchFamily="34" charset="0"/>
          </a:endParaRPr>
        </a:p>
      </dgm:t>
    </dgm:pt>
    <dgm:pt modelId="{5649993B-E520-4DA4-BE2D-F3146B218E06}" type="sibTrans" cxnId="{E2183B89-40E6-46B6-9E50-905362E87A5C}">
      <dgm:prSet/>
      <dgm:spPr/>
      <dgm:t>
        <a:bodyPr/>
        <a:lstStyle/>
        <a:p>
          <a:endParaRPr lang="de-DE">
            <a:latin typeface="Arial" panose="020B0604020202020204" pitchFamily="34" charset="0"/>
            <a:cs typeface="Arial" panose="020B0604020202020204" pitchFamily="34" charset="0"/>
          </a:endParaRPr>
        </a:p>
      </dgm:t>
    </dgm:pt>
    <dgm:pt modelId="{D9B64A1F-47B6-4223-8DB8-D826B4ECEFE0}">
      <dgm:prSet phldrT="[Text]" custT="1"/>
      <dgm:spPr/>
      <dgm:t>
        <a:bodyPr/>
        <a:lstStyle/>
        <a:p>
          <a:r>
            <a:rPr lang="de-DE" sz="2000" b="1" i="0" u="none" dirty="0">
              <a:latin typeface="Arial" panose="020B0604020202020204" pitchFamily="34" charset="0"/>
              <a:cs typeface="Arial" panose="020B0604020202020204" pitchFamily="34" charset="0"/>
            </a:rPr>
            <a:t>More </a:t>
          </a:r>
          <a:r>
            <a:rPr lang="de-DE" sz="2000" b="1" i="0" u="none" dirty="0" err="1">
              <a:latin typeface="Arial" panose="020B0604020202020204" pitchFamily="34" charset="0"/>
              <a:cs typeface="Arial" panose="020B0604020202020204" pitchFamily="34" charset="0"/>
            </a:rPr>
            <a:t>than</a:t>
          </a:r>
          <a:r>
            <a:rPr lang="de-DE" sz="2000" b="1" i="0" u="none" dirty="0">
              <a:latin typeface="Arial" panose="020B0604020202020204" pitchFamily="34" charset="0"/>
              <a:cs typeface="Arial" panose="020B0604020202020204" pitchFamily="34" charset="0"/>
            </a:rPr>
            <a:t> 800</a:t>
          </a:r>
        </a:p>
        <a:p>
          <a:r>
            <a:rPr lang="de-DE" sz="2000" b="0" i="0" u="none" dirty="0">
              <a:latin typeface="Arial" panose="020B0604020202020204" pitchFamily="34" charset="0"/>
              <a:cs typeface="Arial" panose="020B0604020202020204" pitchFamily="34" charset="0"/>
            </a:rPr>
            <a:t>NGOs </a:t>
          </a:r>
          <a:r>
            <a:rPr lang="de-DE" sz="2000" b="0" i="0" u="none" dirty="0" err="1">
              <a:latin typeface="Arial" panose="020B0604020202020204" pitchFamily="34" charset="0"/>
              <a:cs typeface="Arial" panose="020B0604020202020204" pitchFamily="34" charset="0"/>
            </a:rPr>
            <a:t>are</a:t>
          </a:r>
          <a:r>
            <a:rPr lang="de-DE" sz="2000" b="0" i="0" u="none" dirty="0">
              <a:latin typeface="Arial" panose="020B0604020202020204" pitchFamily="34" charset="0"/>
              <a:cs typeface="Arial" panose="020B0604020202020204" pitchFamily="34" charset="0"/>
            </a:rPr>
            <a:t> </a:t>
          </a:r>
          <a:r>
            <a:rPr lang="de-DE" sz="2000" b="0" i="0" u="none" dirty="0" err="1">
              <a:latin typeface="Arial" panose="020B0604020202020204" pitchFamily="34" charset="0"/>
              <a:cs typeface="Arial" panose="020B0604020202020204" pitchFamily="34" charset="0"/>
            </a:rPr>
            <a:t>committed</a:t>
          </a:r>
          <a:r>
            <a:rPr lang="de-DE" sz="2000" b="0" i="0" u="none" dirty="0">
              <a:latin typeface="Arial" panose="020B0604020202020204" pitchFamily="34" charset="0"/>
              <a:cs typeface="Arial" panose="020B0604020202020204" pitchFamily="34" charset="0"/>
            </a:rPr>
            <a:t> </a:t>
          </a:r>
          <a:r>
            <a:rPr lang="de-DE" sz="2000" b="0" i="0" u="none" dirty="0" err="1">
              <a:latin typeface="Arial" panose="020B0604020202020204" pitchFamily="34" charset="0"/>
              <a:cs typeface="Arial" panose="020B0604020202020204" pitchFamily="34" charset="0"/>
            </a:rPr>
            <a:t>to</a:t>
          </a:r>
          <a:r>
            <a:rPr lang="de-DE" sz="2000" b="0" i="0" u="none" dirty="0">
              <a:latin typeface="Arial" panose="020B0604020202020204" pitchFamily="34" charset="0"/>
              <a:cs typeface="Arial" panose="020B0604020202020204" pitchFamily="34" charset="0"/>
            </a:rPr>
            <a:t> </a:t>
          </a:r>
          <a:r>
            <a:rPr lang="de-DE" sz="2000" b="0" i="0" u="none" dirty="0" err="1">
              <a:latin typeface="Arial" panose="020B0604020202020204" pitchFamily="34" charset="0"/>
              <a:cs typeface="Arial" panose="020B0604020202020204" pitchFamily="34" charset="0"/>
            </a:rPr>
            <a:t>the</a:t>
          </a:r>
          <a:r>
            <a:rPr lang="de-DE" sz="2000" b="0" i="0" u="none" dirty="0">
              <a:latin typeface="Arial" panose="020B0604020202020204" pitchFamily="34" charset="0"/>
              <a:cs typeface="Arial" panose="020B0604020202020204" pitchFamily="34" charset="0"/>
            </a:rPr>
            <a:t> EITI – </a:t>
          </a:r>
          <a:r>
            <a:rPr lang="de-DE" sz="2000" b="0" i="0" u="none" dirty="0" err="1">
              <a:latin typeface="Arial" panose="020B0604020202020204" pitchFamily="34" charset="0"/>
              <a:cs typeface="Arial" panose="020B0604020202020204" pitchFamily="34" charset="0"/>
            </a:rPr>
            <a:t>locally</a:t>
          </a:r>
          <a:r>
            <a:rPr lang="de-DE" sz="2000" b="0" i="0" u="none" dirty="0">
              <a:latin typeface="Arial" panose="020B0604020202020204" pitchFamily="34" charset="0"/>
              <a:cs typeface="Arial" panose="020B0604020202020204" pitchFamily="34" charset="0"/>
            </a:rPr>
            <a:t> </a:t>
          </a:r>
          <a:r>
            <a:rPr lang="de-DE" sz="2000" b="0" i="0" u="none" dirty="0" err="1">
              <a:latin typeface="Arial" panose="020B0604020202020204" pitchFamily="34" charset="0"/>
              <a:cs typeface="Arial" panose="020B0604020202020204" pitchFamily="34" charset="0"/>
            </a:rPr>
            <a:t>and</a:t>
          </a:r>
          <a:r>
            <a:rPr lang="de-DE" sz="2000" b="0" i="0" u="none" dirty="0">
              <a:latin typeface="Arial" panose="020B0604020202020204" pitchFamily="34" charset="0"/>
              <a:cs typeface="Arial" panose="020B0604020202020204" pitchFamily="34" charset="0"/>
            </a:rPr>
            <a:t> </a:t>
          </a:r>
          <a:r>
            <a:rPr lang="de-DE" sz="2000" b="0" i="0" u="none" dirty="0" err="1">
              <a:latin typeface="Arial" panose="020B0604020202020204" pitchFamily="34" charset="0"/>
              <a:cs typeface="Arial" panose="020B0604020202020204" pitchFamily="34" charset="0"/>
            </a:rPr>
            <a:t>internationally</a:t>
          </a:r>
          <a:endParaRPr lang="de-DE" sz="2000" dirty="0">
            <a:latin typeface="Arial" panose="020B0604020202020204" pitchFamily="34" charset="0"/>
            <a:cs typeface="Arial" panose="020B0604020202020204" pitchFamily="34" charset="0"/>
          </a:endParaRPr>
        </a:p>
      </dgm:t>
    </dgm:pt>
    <dgm:pt modelId="{9B8B3E49-E9F2-43D2-9FA8-753E6AF16158}" type="parTrans" cxnId="{0B752990-8EBB-4A29-A544-43B86980D487}">
      <dgm:prSet/>
      <dgm:spPr/>
      <dgm:t>
        <a:bodyPr/>
        <a:lstStyle/>
        <a:p>
          <a:endParaRPr lang="de-DE">
            <a:latin typeface="Arial" panose="020B0604020202020204" pitchFamily="34" charset="0"/>
            <a:cs typeface="Arial" panose="020B0604020202020204" pitchFamily="34" charset="0"/>
          </a:endParaRPr>
        </a:p>
      </dgm:t>
    </dgm:pt>
    <dgm:pt modelId="{3174D06A-AD26-4956-9EEB-51D67CB99579}" type="sibTrans" cxnId="{0B752990-8EBB-4A29-A544-43B86980D487}">
      <dgm:prSet/>
      <dgm:spPr/>
      <dgm:t>
        <a:bodyPr/>
        <a:lstStyle/>
        <a:p>
          <a:endParaRPr lang="de-DE">
            <a:latin typeface="Arial" panose="020B0604020202020204" pitchFamily="34" charset="0"/>
            <a:cs typeface="Arial" panose="020B0604020202020204" pitchFamily="34" charset="0"/>
          </a:endParaRPr>
        </a:p>
      </dgm:t>
    </dgm:pt>
    <dgm:pt modelId="{C7EFC39E-FF37-4561-9E77-510A0D148CA2}">
      <dgm:prSet phldrT="[Text]" custT="1"/>
      <dgm:spPr/>
      <dgm:t>
        <a:bodyPr/>
        <a:lstStyle/>
        <a:p>
          <a:r>
            <a:rPr lang="de-DE" sz="2000" b="1" i="0" u="none" dirty="0">
              <a:latin typeface="Arial" panose="020B0604020202020204" pitchFamily="34" charset="0"/>
              <a:cs typeface="Arial" panose="020B0604020202020204" pitchFamily="34" charset="0"/>
            </a:rPr>
            <a:t>More </a:t>
          </a:r>
          <a:r>
            <a:rPr lang="de-DE" sz="2000" b="1" i="0" u="none" dirty="0" err="1">
              <a:latin typeface="Arial" panose="020B0604020202020204" pitchFamily="34" charset="0"/>
              <a:cs typeface="Arial" panose="020B0604020202020204" pitchFamily="34" charset="0"/>
            </a:rPr>
            <a:t>than</a:t>
          </a:r>
          <a:r>
            <a:rPr lang="de-DE" sz="2000" b="1" i="0" u="none" dirty="0">
              <a:latin typeface="Arial" panose="020B0604020202020204" pitchFamily="34" charset="0"/>
              <a:cs typeface="Arial" panose="020B0604020202020204" pitchFamily="34" charset="0"/>
            </a:rPr>
            <a:t> 60</a:t>
          </a:r>
        </a:p>
        <a:p>
          <a:r>
            <a:rPr lang="de-DE" sz="2000" dirty="0">
              <a:latin typeface="Arial" panose="020B0604020202020204" pitchFamily="34" charset="0"/>
              <a:cs typeface="Arial" panose="020B0604020202020204" pitchFamily="34" charset="0"/>
            </a:rPr>
            <a:t>large </a:t>
          </a:r>
          <a:r>
            <a:rPr lang="de-DE" sz="2000" dirty="0" err="1">
              <a:latin typeface="Arial" panose="020B0604020202020204" pitchFamily="34" charset="0"/>
              <a:cs typeface="Arial" panose="020B0604020202020204" pitchFamily="34" charset="0"/>
            </a:rPr>
            <a:t>extractive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companies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officialy</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support</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the</a:t>
          </a:r>
          <a:r>
            <a:rPr lang="de-DE" sz="2000" dirty="0">
              <a:latin typeface="Arial" panose="020B0604020202020204" pitchFamily="34" charset="0"/>
              <a:cs typeface="Arial" panose="020B0604020202020204" pitchFamily="34" charset="0"/>
            </a:rPr>
            <a:t> EITI</a:t>
          </a:r>
        </a:p>
      </dgm:t>
    </dgm:pt>
    <dgm:pt modelId="{DD56D682-FDF7-4F6F-8410-1E897598DFE0}" type="parTrans" cxnId="{3F0E8B56-29DF-41C3-A7A3-50396935A951}">
      <dgm:prSet/>
      <dgm:spPr/>
      <dgm:t>
        <a:bodyPr/>
        <a:lstStyle/>
        <a:p>
          <a:endParaRPr lang="de-DE">
            <a:latin typeface="Arial" panose="020B0604020202020204" pitchFamily="34" charset="0"/>
            <a:cs typeface="Arial" panose="020B0604020202020204" pitchFamily="34" charset="0"/>
          </a:endParaRPr>
        </a:p>
      </dgm:t>
    </dgm:pt>
    <dgm:pt modelId="{51857E27-B9EE-4A62-AAD6-FCA192A234BF}" type="sibTrans" cxnId="{3F0E8B56-29DF-41C3-A7A3-50396935A951}">
      <dgm:prSet/>
      <dgm:spPr/>
      <dgm:t>
        <a:bodyPr/>
        <a:lstStyle/>
        <a:p>
          <a:endParaRPr lang="de-DE">
            <a:latin typeface="Arial" panose="020B0604020202020204" pitchFamily="34" charset="0"/>
            <a:cs typeface="Arial" panose="020B0604020202020204" pitchFamily="34" charset="0"/>
          </a:endParaRPr>
        </a:p>
      </dgm:t>
    </dgm:pt>
    <dgm:pt modelId="{07D9771F-2747-4F72-AF9B-8A2E057D24A5}" type="pres">
      <dgm:prSet presAssocID="{3CC49FBC-2C2C-45EA-9770-7F207B84F1D8}" presName="diagram" presStyleCnt="0">
        <dgm:presLayoutVars>
          <dgm:dir/>
          <dgm:resizeHandles val="exact"/>
        </dgm:presLayoutVars>
      </dgm:prSet>
      <dgm:spPr/>
    </dgm:pt>
    <dgm:pt modelId="{5499E36B-0677-4A51-933C-3723388B2192}" type="pres">
      <dgm:prSet presAssocID="{FFC6B8B4-1085-46DC-BD65-4F4D2A9361C8}" presName="node" presStyleLbl="node1" presStyleIdx="0" presStyleCnt="5">
        <dgm:presLayoutVars>
          <dgm:bulletEnabled val="1"/>
        </dgm:presLayoutVars>
      </dgm:prSet>
      <dgm:spPr/>
    </dgm:pt>
    <dgm:pt modelId="{BC8843E6-F20F-4716-A316-164E42FAE67E}" type="pres">
      <dgm:prSet presAssocID="{63DBF5C4-C5C5-4EBE-A8B7-AC24BB8016FF}" presName="sibTrans" presStyleCnt="0"/>
      <dgm:spPr/>
    </dgm:pt>
    <dgm:pt modelId="{CC209C95-5627-41D6-817B-B4082DE98B43}" type="pres">
      <dgm:prSet presAssocID="{C0952065-FB1A-46F8-B267-9F32E438D1BB}" presName="node" presStyleLbl="node1" presStyleIdx="1" presStyleCnt="5">
        <dgm:presLayoutVars>
          <dgm:bulletEnabled val="1"/>
        </dgm:presLayoutVars>
      </dgm:prSet>
      <dgm:spPr/>
    </dgm:pt>
    <dgm:pt modelId="{C5CF7CC3-426E-4E4C-A967-B0DE85609474}" type="pres">
      <dgm:prSet presAssocID="{685C760B-0937-43D8-B2C3-0203A89E5AB0}" presName="sibTrans" presStyleCnt="0"/>
      <dgm:spPr/>
    </dgm:pt>
    <dgm:pt modelId="{EF72EC2E-E945-4614-AA97-DF267F718BFA}" type="pres">
      <dgm:prSet presAssocID="{E76927DB-329F-423F-B5A1-F0C346659091}" presName="node" presStyleLbl="node1" presStyleIdx="2" presStyleCnt="5" custLinFactNeighborX="-472" custLinFactNeighborY="786">
        <dgm:presLayoutVars>
          <dgm:bulletEnabled val="1"/>
        </dgm:presLayoutVars>
      </dgm:prSet>
      <dgm:spPr/>
    </dgm:pt>
    <dgm:pt modelId="{C821EACC-C443-4031-9A32-B6BC4025E0FD}" type="pres">
      <dgm:prSet presAssocID="{5649993B-E520-4DA4-BE2D-F3146B218E06}" presName="sibTrans" presStyleCnt="0"/>
      <dgm:spPr/>
    </dgm:pt>
    <dgm:pt modelId="{2B9B359D-E534-47AC-B2D3-3B780D1574F0}" type="pres">
      <dgm:prSet presAssocID="{D9B64A1F-47B6-4223-8DB8-D826B4ECEFE0}" presName="node" presStyleLbl="node1" presStyleIdx="3" presStyleCnt="5">
        <dgm:presLayoutVars>
          <dgm:bulletEnabled val="1"/>
        </dgm:presLayoutVars>
      </dgm:prSet>
      <dgm:spPr/>
    </dgm:pt>
    <dgm:pt modelId="{1E4F38DC-B24E-4FC9-BEF8-340DDE93C1D1}" type="pres">
      <dgm:prSet presAssocID="{3174D06A-AD26-4956-9EEB-51D67CB99579}" presName="sibTrans" presStyleCnt="0"/>
      <dgm:spPr/>
    </dgm:pt>
    <dgm:pt modelId="{E0731474-49DA-4CB4-BB04-B5B17FEC155E}" type="pres">
      <dgm:prSet presAssocID="{C7EFC39E-FF37-4561-9E77-510A0D148CA2}" presName="node" presStyleLbl="node1" presStyleIdx="4" presStyleCnt="5">
        <dgm:presLayoutVars>
          <dgm:bulletEnabled val="1"/>
        </dgm:presLayoutVars>
      </dgm:prSet>
      <dgm:spPr/>
    </dgm:pt>
  </dgm:ptLst>
  <dgm:cxnLst>
    <dgm:cxn modelId="{BAD8D537-8131-401B-8AD8-7BD6E524331C}" type="presOf" srcId="{D9B64A1F-47B6-4223-8DB8-D826B4ECEFE0}" destId="{2B9B359D-E534-47AC-B2D3-3B780D1574F0}" srcOrd="0" destOrd="0" presId="urn:microsoft.com/office/officeart/2005/8/layout/default"/>
    <dgm:cxn modelId="{FBF94846-B284-492E-A71C-652C476EEA9A}" type="presOf" srcId="{C7EFC39E-FF37-4561-9E77-510A0D148CA2}" destId="{E0731474-49DA-4CB4-BB04-B5B17FEC155E}" srcOrd="0" destOrd="0" presId="urn:microsoft.com/office/officeart/2005/8/layout/default"/>
    <dgm:cxn modelId="{865BBF47-0ACC-4476-BDFC-3D9873A17546}" type="presOf" srcId="{E76927DB-329F-423F-B5A1-F0C346659091}" destId="{EF72EC2E-E945-4614-AA97-DF267F718BFA}" srcOrd="0" destOrd="0" presId="urn:microsoft.com/office/officeart/2005/8/layout/default"/>
    <dgm:cxn modelId="{3F0E8B56-29DF-41C3-A7A3-50396935A951}" srcId="{3CC49FBC-2C2C-45EA-9770-7F207B84F1D8}" destId="{C7EFC39E-FF37-4561-9E77-510A0D148CA2}" srcOrd="4" destOrd="0" parTransId="{DD56D682-FDF7-4F6F-8410-1E897598DFE0}" sibTransId="{51857E27-B9EE-4A62-AAD6-FCA192A234BF}"/>
    <dgm:cxn modelId="{FC5DAB80-9D47-4ECD-AE44-4FC2BBAD48DB}" srcId="{3CC49FBC-2C2C-45EA-9770-7F207B84F1D8}" destId="{FFC6B8B4-1085-46DC-BD65-4F4D2A9361C8}" srcOrd="0" destOrd="0" parTransId="{BB7FDDF2-EA14-47F5-B1F1-C24AD315A1BD}" sibTransId="{63DBF5C4-C5C5-4EBE-A8B7-AC24BB8016FF}"/>
    <dgm:cxn modelId="{E2183B89-40E6-46B6-9E50-905362E87A5C}" srcId="{3CC49FBC-2C2C-45EA-9770-7F207B84F1D8}" destId="{E76927DB-329F-423F-B5A1-F0C346659091}" srcOrd="2" destOrd="0" parTransId="{38B2A2F9-C347-4C69-B840-F972ACE5A7A9}" sibTransId="{5649993B-E520-4DA4-BE2D-F3146B218E06}"/>
    <dgm:cxn modelId="{0B752990-8EBB-4A29-A544-43B86980D487}" srcId="{3CC49FBC-2C2C-45EA-9770-7F207B84F1D8}" destId="{D9B64A1F-47B6-4223-8DB8-D826B4ECEFE0}" srcOrd="3" destOrd="0" parTransId="{9B8B3E49-E9F2-43D2-9FA8-753E6AF16158}" sibTransId="{3174D06A-AD26-4956-9EEB-51D67CB99579}"/>
    <dgm:cxn modelId="{3488D19F-0770-427D-8045-7190DADA82BA}" type="presOf" srcId="{3CC49FBC-2C2C-45EA-9770-7F207B84F1D8}" destId="{07D9771F-2747-4F72-AF9B-8A2E057D24A5}" srcOrd="0" destOrd="0" presId="urn:microsoft.com/office/officeart/2005/8/layout/default"/>
    <dgm:cxn modelId="{D1BC6CA0-CC05-4927-ADDF-07045E3C55AC}" srcId="{3CC49FBC-2C2C-45EA-9770-7F207B84F1D8}" destId="{C0952065-FB1A-46F8-B267-9F32E438D1BB}" srcOrd="1" destOrd="0" parTransId="{13EE309E-DDD5-4340-BDF2-589CF491C281}" sibTransId="{685C760B-0937-43D8-B2C3-0203A89E5AB0}"/>
    <dgm:cxn modelId="{AF4DC1B6-E7BA-4A35-A1BD-92F3C79CD0F6}" type="presOf" srcId="{FFC6B8B4-1085-46DC-BD65-4F4D2A9361C8}" destId="{5499E36B-0677-4A51-933C-3723388B2192}" srcOrd="0" destOrd="0" presId="urn:microsoft.com/office/officeart/2005/8/layout/default"/>
    <dgm:cxn modelId="{BD4F54F5-A61A-4398-B4F6-5DA94F4480AE}" type="presOf" srcId="{C0952065-FB1A-46F8-B267-9F32E438D1BB}" destId="{CC209C95-5627-41D6-817B-B4082DE98B43}" srcOrd="0" destOrd="0" presId="urn:microsoft.com/office/officeart/2005/8/layout/default"/>
    <dgm:cxn modelId="{E8FA45EB-3C9E-4604-8E4B-FACF932E635D}" type="presParOf" srcId="{07D9771F-2747-4F72-AF9B-8A2E057D24A5}" destId="{5499E36B-0677-4A51-933C-3723388B2192}" srcOrd="0" destOrd="0" presId="urn:microsoft.com/office/officeart/2005/8/layout/default"/>
    <dgm:cxn modelId="{F761BFD5-85DF-4FC9-A5FC-4E0B55A93771}" type="presParOf" srcId="{07D9771F-2747-4F72-AF9B-8A2E057D24A5}" destId="{BC8843E6-F20F-4716-A316-164E42FAE67E}" srcOrd="1" destOrd="0" presId="urn:microsoft.com/office/officeart/2005/8/layout/default"/>
    <dgm:cxn modelId="{6B7F2E70-EB83-43B3-97A7-3F1BD4AA39A8}" type="presParOf" srcId="{07D9771F-2747-4F72-AF9B-8A2E057D24A5}" destId="{CC209C95-5627-41D6-817B-B4082DE98B43}" srcOrd="2" destOrd="0" presId="urn:microsoft.com/office/officeart/2005/8/layout/default"/>
    <dgm:cxn modelId="{C24BB26F-9C73-4104-B198-200B625A7A01}" type="presParOf" srcId="{07D9771F-2747-4F72-AF9B-8A2E057D24A5}" destId="{C5CF7CC3-426E-4E4C-A967-B0DE85609474}" srcOrd="3" destOrd="0" presId="urn:microsoft.com/office/officeart/2005/8/layout/default"/>
    <dgm:cxn modelId="{B06E203B-3642-403C-A74F-95B175643875}" type="presParOf" srcId="{07D9771F-2747-4F72-AF9B-8A2E057D24A5}" destId="{EF72EC2E-E945-4614-AA97-DF267F718BFA}" srcOrd="4" destOrd="0" presId="urn:microsoft.com/office/officeart/2005/8/layout/default"/>
    <dgm:cxn modelId="{AD1C7CF4-2C52-46F5-9BC0-C8D8840647DC}" type="presParOf" srcId="{07D9771F-2747-4F72-AF9B-8A2E057D24A5}" destId="{C821EACC-C443-4031-9A32-B6BC4025E0FD}" srcOrd="5" destOrd="0" presId="urn:microsoft.com/office/officeart/2005/8/layout/default"/>
    <dgm:cxn modelId="{F4720639-891D-44F5-A3AB-BBDB918E788A}" type="presParOf" srcId="{07D9771F-2747-4F72-AF9B-8A2E057D24A5}" destId="{2B9B359D-E534-47AC-B2D3-3B780D1574F0}" srcOrd="6" destOrd="0" presId="urn:microsoft.com/office/officeart/2005/8/layout/default"/>
    <dgm:cxn modelId="{F64C0017-F78E-4A95-8E29-2799BF65CD75}" type="presParOf" srcId="{07D9771F-2747-4F72-AF9B-8A2E057D24A5}" destId="{1E4F38DC-B24E-4FC9-BEF8-340DDE93C1D1}" srcOrd="7" destOrd="0" presId="urn:microsoft.com/office/officeart/2005/8/layout/default"/>
    <dgm:cxn modelId="{A5B55A15-0217-4BA2-A935-0BED9B1433C1}" type="presParOf" srcId="{07D9771F-2747-4F72-AF9B-8A2E057D24A5}" destId="{E0731474-49DA-4CB4-BB04-B5B17FEC155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A357A4-C60B-4EE9-81A7-AD122328074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e-DE"/>
        </a:p>
      </dgm:t>
    </dgm:pt>
    <dgm:pt modelId="{7D111FD9-3F15-4C58-AC1C-3393D8CC0561}">
      <dgm:prSet phldrT="[Text]" custT="1"/>
      <dgm:spPr/>
      <dgm:t>
        <a:bodyPr/>
        <a:lstStyle/>
        <a:p>
          <a:r>
            <a:rPr lang="de-DE" sz="1600" dirty="0">
              <a:latin typeface="Arial" panose="020B0604020202020204" pitchFamily="34" charset="0"/>
              <a:cs typeface="Arial" panose="020B0604020202020204" pitchFamily="34" charset="0"/>
            </a:rPr>
            <a:t>Adoption</a:t>
          </a:r>
        </a:p>
        <a:p>
          <a:r>
            <a:rPr lang="de-DE" sz="1600" dirty="0" err="1">
              <a:latin typeface="Arial" panose="020B0604020202020204" pitchFamily="34" charset="0"/>
              <a:cs typeface="Arial" panose="020B0604020202020204" pitchFamily="34" charset="0"/>
            </a:rPr>
            <a:t>of</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candidacy</a:t>
          </a:r>
          <a:endParaRPr lang="de-DE" sz="1600" dirty="0">
            <a:latin typeface="Arial" panose="020B0604020202020204" pitchFamily="34" charset="0"/>
            <a:cs typeface="Arial" panose="020B0604020202020204" pitchFamily="34" charset="0"/>
          </a:endParaRPr>
        </a:p>
        <a:p>
          <a:endParaRPr lang="de-DE" sz="1600" dirty="0"/>
        </a:p>
      </dgm:t>
    </dgm:pt>
    <dgm:pt modelId="{0C368FF5-1F37-4C76-957D-7698D9BF7086}" type="parTrans" cxnId="{A39A4C33-F65E-45B6-B871-F69ECE9034ED}">
      <dgm:prSet/>
      <dgm:spPr/>
      <dgm:t>
        <a:bodyPr/>
        <a:lstStyle/>
        <a:p>
          <a:endParaRPr lang="de-DE"/>
        </a:p>
      </dgm:t>
    </dgm:pt>
    <dgm:pt modelId="{08C5C2F4-F711-4FD1-8189-8E68542125E5}" type="sibTrans" cxnId="{A39A4C33-F65E-45B6-B871-F69ECE9034ED}">
      <dgm:prSet/>
      <dgm:spPr/>
      <dgm:t>
        <a:bodyPr/>
        <a:lstStyle/>
        <a:p>
          <a:endParaRPr lang="de-DE"/>
        </a:p>
      </dgm:t>
    </dgm:pt>
    <dgm:pt modelId="{6CAA0A81-7D4E-477A-AB11-CEA45FFDD1C4}">
      <dgm:prSet phldrT="[Text]" custT="1"/>
      <dgm:spPr/>
      <dgm:t>
        <a:bodyPr/>
        <a:lstStyle/>
        <a:p>
          <a:r>
            <a:rPr lang="de-DE" sz="1600" dirty="0">
              <a:latin typeface="Arial" panose="020B0604020202020204" pitchFamily="34" charset="0"/>
              <a:cs typeface="Arial" panose="020B0604020202020204" pitchFamily="34" charset="0"/>
            </a:rPr>
            <a:t>1st D-EITI </a:t>
          </a:r>
          <a:r>
            <a:rPr lang="de-DE" sz="1600" dirty="0" err="1">
              <a:latin typeface="Arial" panose="020B0604020202020204" pitchFamily="34" charset="0"/>
              <a:cs typeface="Arial" panose="020B0604020202020204" pitchFamily="34" charset="0"/>
            </a:rPr>
            <a:t>report</a:t>
          </a:r>
          <a:endParaRPr lang="de-DE" sz="1600" dirty="0">
            <a:latin typeface="Arial" panose="020B0604020202020204" pitchFamily="34" charset="0"/>
            <a:cs typeface="Arial" panose="020B0604020202020204" pitchFamily="34" charset="0"/>
          </a:endParaRPr>
        </a:p>
        <a:p>
          <a:endParaRPr lang="de-DE" sz="1600" dirty="0"/>
        </a:p>
      </dgm:t>
    </dgm:pt>
    <dgm:pt modelId="{FCBDDE79-696E-4BEA-8DF0-E0C3AF6D3B25}" type="parTrans" cxnId="{DF25BD6E-9C31-436F-A056-C7238017ED32}">
      <dgm:prSet/>
      <dgm:spPr/>
      <dgm:t>
        <a:bodyPr/>
        <a:lstStyle/>
        <a:p>
          <a:endParaRPr lang="de-DE"/>
        </a:p>
      </dgm:t>
    </dgm:pt>
    <dgm:pt modelId="{AA2E8BC7-1EB0-4EAF-8A38-150379465DB0}" type="sibTrans" cxnId="{DF25BD6E-9C31-436F-A056-C7238017ED32}">
      <dgm:prSet/>
      <dgm:spPr/>
      <dgm:t>
        <a:bodyPr/>
        <a:lstStyle/>
        <a:p>
          <a:endParaRPr lang="de-DE"/>
        </a:p>
      </dgm:t>
    </dgm:pt>
    <dgm:pt modelId="{538F06CC-DE69-442A-9B35-98E718B2D246}">
      <dgm:prSet phldrT="[Text]" custT="1"/>
      <dgm:spPr/>
      <dgm:t>
        <a:bodyPr/>
        <a:lstStyle/>
        <a:p>
          <a:r>
            <a:rPr lang="de-DE" sz="1600" dirty="0">
              <a:latin typeface="Arial" panose="020B0604020202020204" pitchFamily="34" charset="0"/>
              <a:cs typeface="Arial" panose="020B0604020202020204" pitchFamily="34" charset="0"/>
            </a:rPr>
            <a:t>1st Validation</a:t>
          </a:r>
        </a:p>
        <a:p>
          <a:endParaRPr lang="de-DE" sz="1600" dirty="0"/>
        </a:p>
      </dgm:t>
    </dgm:pt>
    <dgm:pt modelId="{6AEEF275-4B64-4ADE-B7C2-A45EB62ABC35}" type="parTrans" cxnId="{EE354F44-23E2-481C-80CF-A390BD33ECCA}">
      <dgm:prSet/>
      <dgm:spPr/>
      <dgm:t>
        <a:bodyPr/>
        <a:lstStyle/>
        <a:p>
          <a:endParaRPr lang="de-DE"/>
        </a:p>
      </dgm:t>
    </dgm:pt>
    <dgm:pt modelId="{5110479E-443C-46C2-8345-8920D72D36F8}" type="sibTrans" cxnId="{EE354F44-23E2-481C-80CF-A390BD33ECCA}">
      <dgm:prSet/>
      <dgm:spPr/>
      <dgm:t>
        <a:bodyPr/>
        <a:lstStyle/>
        <a:p>
          <a:endParaRPr lang="de-DE"/>
        </a:p>
      </dgm:t>
    </dgm:pt>
    <dgm:pt modelId="{1877EDCF-DB54-458A-96FD-CA402064350A}">
      <dgm:prSet phldrT="[Text]" custT="1"/>
      <dgm:spPr/>
      <dgm:t>
        <a:bodyPr/>
        <a:lstStyle/>
        <a:p>
          <a:r>
            <a:rPr lang="de-DE" sz="1600" dirty="0">
              <a:latin typeface="Arial" panose="020B0604020202020204" pitchFamily="34" charset="0"/>
              <a:cs typeface="Arial" panose="020B0604020202020204" pitchFamily="34" charset="0"/>
            </a:rPr>
            <a:t>EITI-</a:t>
          </a:r>
          <a:r>
            <a:rPr lang="de-DE" sz="1600" dirty="0" err="1">
              <a:latin typeface="Arial" panose="020B0604020202020204" pitchFamily="34" charset="0"/>
              <a:cs typeface="Arial" panose="020B0604020202020204" pitchFamily="34" charset="0"/>
            </a:rPr>
            <a:t>compliant</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country</a:t>
          </a:r>
          <a:endParaRPr lang="de-DE" sz="1600" dirty="0">
            <a:latin typeface="Arial" panose="020B0604020202020204" pitchFamily="34" charset="0"/>
            <a:cs typeface="Arial" panose="020B0604020202020204" pitchFamily="34" charset="0"/>
          </a:endParaRPr>
        </a:p>
        <a:p>
          <a:endParaRPr lang="de-DE" sz="1600" dirty="0"/>
        </a:p>
      </dgm:t>
    </dgm:pt>
    <dgm:pt modelId="{F1142A9C-5288-4F4C-9EE2-4A3776340B55}" type="parTrans" cxnId="{264ED630-6A86-4E2A-976F-193E721761AD}">
      <dgm:prSet/>
      <dgm:spPr/>
      <dgm:t>
        <a:bodyPr/>
        <a:lstStyle/>
        <a:p>
          <a:endParaRPr lang="de-DE"/>
        </a:p>
      </dgm:t>
    </dgm:pt>
    <dgm:pt modelId="{7D62BC97-EDDC-4CB2-9508-6DDC8711B6B4}" type="sibTrans" cxnId="{264ED630-6A86-4E2A-976F-193E721761AD}">
      <dgm:prSet/>
      <dgm:spPr/>
      <dgm:t>
        <a:bodyPr/>
        <a:lstStyle/>
        <a:p>
          <a:endParaRPr lang="de-DE"/>
        </a:p>
      </dgm:t>
    </dgm:pt>
    <dgm:pt modelId="{A8AD14A6-45A5-4802-806C-275159B7630E}">
      <dgm:prSet phldrT="[Text]" custT="1"/>
      <dgm:spPr/>
      <dgm:t>
        <a:bodyPr/>
        <a:lstStyle/>
        <a:p>
          <a:r>
            <a:rPr lang="de-DE" sz="1600" dirty="0">
              <a:latin typeface="Arial" panose="020B0604020202020204" pitchFamily="34" charset="0"/>
              <a:cs typeface="Arial" panose="020B0604020202020204" pitchFamily="34" charset="0"/>
            </a:rPr>
            <a:t>Annual D-EITI </a:t>
          </a:r>
          <a:r>
            <a:rPr lang="de-DE" sz="1600" dirty="0" err="1">
              <a:latin typeface="Arial" panose="020B0604020202020204" pitchFamily="34" charset="0"/>
              <a:cs typeface="Arial" panose="020B0604020202020204" pitchFamily="34" charset="0"/>
            </a:rPr>
            <a:t>reports</a:t>
          </a:r>
          <a:endParaRPr lang="de-DE" sz="1600" dirty="0"/>
        </a:p>
      </dgm:t>
    </dgm:pt>
    <dgm:pt modelId="{1B605B8F-84D4-4A59-958A-5F47388C70FF}" type="parTrans" cxnId="{AD832D17-0D28-4F96-8F89-AD0C810B5071}">
      <dgm:prSet/>
      <dgm:spPr/>
      <dgm:t>
        <a:bodyPr/>
        <a:lstStyle/>
        <a:p>
          <a:endParaRPr lang="de-DE"/>
        </a:p>
      </dgm:t>
    </dgm:pt>
    <dgm:pt modelId="{373B8E06-6AE3-4612-8021-F7814A665560}" type="sibTrans" cxnId="{AD832D17-0D28-4F96-8F89-AD0C810B5071}">
      <dgm:prSet/>
      <dgm:spPr/>
      <dgm:t>
        <a:bodyPr/>
        <a:lstStyle/>
        <a:p>
          <a:endParaRPr lang="de-DE"/>
        </a:p>
      </dgm:t>
    </dgm:pt>
    <dgm:pt modelId="{837E4E70-7C27-477E-BAAB-17B177681EC6}">
      <dgm:prSet phldrT="[Text]" custT="1"/>
      <dgm:spPr/>
      <dgm:t>
        <a:bodyPr/>
        <a:lstStyle/>
        <a:p>
          <a:pPr marL="0" lvl="0" indent="0" algn="l" defTabSz="711200">
            <a:lnSpc>
              <a:spcPct val="90000"/>
            </a:lnSpc>
            <a:spcBef>
              <a:spcPct val="0"/>
            </a:spcBef>
            <a:spcAft>
              <a:spcPct val="35000"/>
            </a:spcAft>
            <a:buNone/>
          </a:pP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Payment Reconciliation Pilot </a:t>
          </a:r>
          <a:b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b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2021</a:t>
          </a:r>
        </a:p>
      </dgm:t>
    </dgm:pt>
    <dgm:pt modelId="{0F2B3758-45DB-43B6-9532-FE41C90A354F}" type="parTrans" cxnId="{9602E151-A808-4B59-AA21-B2581ACBE361}">
      <dgm:prSet/>
      <dgm:spPr/>
      <dgm:t>
        <a:bodyPr/>
        <a:lstStyle/>
        <a:p>
          <a:endParaRPr lang="de-DE"/>
        </a:p>
      </dgm:t>
    </dgm:pt>
    <dgm:pt modelId="{3920142D-F060-499A-8B19-0F3E356D224B}" type="sibTrans" cxnId="{9602E151-A808-4B59-AA21-B2581ACBE361}">
      <dgm:prSet/>
      <dgm:spPr/>
      <dgm:t>
        <a:bodyPr/>
        <a:lstStyle/>
        <a:p>
          <a:endParaRPr lang="de-DE"/>
        </a:p>
      </dgm:t>
    </dgm:pt>
    <dgm:pt modelId="{E0811682-8A61-4268-BF7D-2970DF4F0F10}">
      <dgm:prSet phldrT="[Text]" custT="1"/>
      <dgm:spPr/>
      <dgm:t>
        <a:bodyPr/>
        <a:lstStyle/>
        <a:p>
          <a:pPr marL="0" lvl="0" indent="0" algn="l" defTabSz="711200">
            <a:lnSpc>
              <a:spcPct val="90000"/>
            </a:lnSpc>
            <a:spcBef>
              <a:spcPct val="0"/>
            </a:spcBef>
            <a:spcAft>
              <a:spcPct val="35000"/>
            </a:spcAft>
            <a:buNone/>
          </a:pP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2nd Validation</a:t>
          </a:r>
          <a:b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b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2023</a:t>
          </a:r>
        </a:p>
      </dgm:t>
    </dgm:pt>
    <dgm:pt modelId="{653F3247-AE41-46DC-8E0F-F2C8D1DB586E}" type="parTrans" cxnId="{A68605C9-1258-4636-B7D0-B49B41659FFA}">
      <dgm:prSet/>
      <dgm:spPr/>
      <dgm:t>
        <a:bodyPr/>
        <a:lstStyle/>
        <a:p>
          <a:endParaRPr lang="de-DE"/>
        </a:p>
      </dgm:t>
    </dgm:pt>
    <dgm:pt modelId="{21A6ABDC-7894-48E6-A6F3-93B9AE0AA0D6}" type="sibTrans" cxnId="{A68605C9-1258-4636-B7D0-B49B41659FFA}">
      <dgm:prSet/>
      <dgm:spPr/>
      <dgm:t>
        <a:bodyPr/>
        <a:lstStyle/>
        <a:p>
          <a:endParaRPr lang="de-DE"/>
        </a:p>
      </dgm:t>
    </dgm:pt>
    <dgm:pt modelId="{59960854-8E73-45A6-A8EC-ABFD29791E58}" type="pres">
      <dgm:prSet presAssocID="{D7A357A4-C60B-4EE9-81A7-AD1223280746}" presName="rootnode" presStyleCnt="0">
        <dgm:presLayoutVars>
          <dgm:chMax/>
          <dgm:chPref/>
          <dgm:dir/>
          <dgm:animLvl val="lvl"/>
        </dgm:presLayoutVars>
      </dgm:prSet>
      <dgm:spPr/>
    </dgm:pt>
    <dgm:pt modelId="{38B4D484-D7F5-4F7D-A6E3-7253A349BAAB}" type="pres">
      <dgm:prSet presAssocID="{7D111FD9-3F15-4C58-AC1C-3393D8CC0561}" presName="composite" presStyleCnt="0"/>
      <dgm:spPr/>
    </dgm:pt>
    <dgm:pt modelId="{FEB35F35-4EA9-4A40-8941-7BFCDF93B987}" type="pres">
      <dgm:prSet presAssocID="{7D111FD9-3F15-4C58-AC1C-3393D8CC0561}" presName="LShape" presStyleLbl="alignNode1" presStyleIdx="0" presStyleCnt="13"/>
      <dgm:spPr>
        <a:solidFill>
          <a:schemeClr val="accent2"/>
        </a:solidFill>
        <a:ln>
          <a:solidFill>
            <a:schemeClr val="accent2"/>
          </a:solidFill>
        </a:ln>
      </dgm:spPr>
    </dgm:pt>
    <dgm:pt modelId="{E93E9BC9-BD85-4D0B-A944-C366464EAF27}" type="pres">
      <dgm:prSet presAssocID="{7D111FD9-3F15-4C58-AC1C-3393D8CC0561}" presName="ParentText" presStyleLbl="revTx" presStyleIdx="0" presStyleCnt="7">
        <dgm:presLayoutVars>
          <dgm:chMax val="0"/>
          <dgm:chPref val="0"/>
          <dgm:bulletEnabled val="1"/>
        </dgm:presLayoutVars>
      </dgm:prSet>
      <dgm:spPr/>
    </dgm:pt>
    <dgm:pt modelId="{EEA5542F-01BF-496E-B42E-3664564CB02E}" type="pres">
      <dgm:prSet presAssocID="{7D111FD9-3F15-4C58-AC1C-3393D8CC0561}" presName="Triangle" presStyleLbl="alignNode1" presStyleIdx="1" presStyleCnt="13"/>
      <dgm:spPr>
        <a:solidFill>
          <a:schemeClr val="accent2"/>
        </a:solidFill>
        <a:ln>
          <a:solidFill>
            <a:schemeClr val="accent2"/>
          </a:solidFill>
        </a:ln>
      </dgm:spPr>
    </dgm:pt>
    <dgm:pt modelId="{985EFFE7-A37D-4952-AD95-EB10B7EA32E5}" type="pres">
      <dgm:prSet presAssocID="{08C5C2F4-F711-4FD1-8189-8E68542125E5}" presName="sibTrans" presStyleCnt="0"/>
      <dgm:spPr/>
    </dgm:pt>
    <dgm:pt modelId="{3DA5D619-BDEF-4DBD-AED8-D0851AD3C815}" type="pres">
      <dgm:prSet presAssocID="{08C5C2F4-F711-4FD1-8189-8E68542125E5}" presName="space" presStyleCnt="0"/>
      <dgm:spPr/>
    </dgm:pt>
    <dgm:pt modelId="{3225468B-398B-4C61-9FB3-197596B8EE2D}" type="pres">
      <dgm:prSet presAssocID="{6CAA0A81-7D4E-477A-AB11-CEA45FFDD1C4}" presName="composite" presStyleCnt="0"/>
      <dgm:spPr/>
    </dgm:pt>
    <dgm:pt modelId="{CC9D6D0D-AFE8-4ACC-8583-21447BC19188}" type="pres">
      <dgm:prSet presAssocID="{6CAA0A81-7D4E-477A-AB11-CEA45FFDD1C4}" presName="LShape" presStyleLbl="alignNode1" presStyleIdx="2" presStyleCnt="13"/>
      <dgm:spPr>
        <a:solidFill>
          <a:schemeClr val="accent3"/>
        </a:solidFill>
        <a:ln>
          <a:solidFill>
            <a:schemeClr val="accent3"/>
          </a:solidFill>
        </a:ln>
      </dgm:spPr>
    </dgm:pt>
    <dgm:pt modelId="{471B14E6-8E27-4AFF-A677-A6A0E6A7E337}" type="pres">
      <dgm:prSet presAssocID="{6CAA0A81-7D4E-477A-AB11-CEA45FFDD1C4}" presName="ParentText" presStyleLbl="revTx" presStyleIdx="1" presStyleCnt="7">
        <dgm:presLayoutVars>
          <dgm:chMax val="0"/>
          <dgm:chPref val="0"/>
          <dgm:bulletEnabled val="1"/>
        </dgm:presLayoutVars>
      </dgm:prSet>
      <dgm:spPr/>
    </dgm:pt>
    <dgm:pt modelId="{12C69627-032E-43B2-BA9F-226CAAF9516A}" type="pres">
      <dgm:prSet presAssocID="{6CAA0A81-7D4E-477A-AB11-CEA45FFDD1C4}" presName="Triangle" presStyleLbl="alignNode1" presStyleIdx="3" presStyleCnt="13"/>
      <dgm:spPr>
        <a:solidFill>
          <a:schemeClr val="accent3"/>
        </a:solidFill>
        <a:ln>
          <a:solidFill>
            <a:schemeClr val="accent3"/>
          </a:solidFill>
        </a:ln>
      </dgm:spPr>
    </dgm:pt>
    <dgm:pt modelId="{37543AD9-D7DD-49A9-8498-CD088CBD8654}" type="pres">
      <dgm:prSet presAssocID="{AA2E8BC7-1EB0-4EAF-8A38-150379465DB0}" presName="sibTrans" presStyleCnt="0"/>
      <dgm:spPr/>
    </dgm:pt>
    <dgm:pt modelId="{1232DC93-D16B-4DB6-BF4C-AAEC1667B1F9}" type="pres">
      <dgm:prSet presAssocID="{AA2E8BC7-1EB0-4EAF-8A38-150379465DB0}" presName="space" presStyleCnt="0"/>
      <dgm:spPr/>
    </dgm:pt>
    <dgm:pt modelId="{8B86EA25-A76A-43B1-B875-58B0AF6789D4}" type="pres">
      <dgm:prSet presAssocID="{538F06CC-DE69-442A-9B35-98E718B2D246}" presName="composite" presStyleCnt="0"/>
      <dgm:spPr/>
    </dgm:pt>
    <dgm:pt modelId="{5BC44B48-4FF6-4CD2-9A7F-2AFF6E12C34F}" type="pres">
      <dgm:prSet presAssocID="{538F06CC-DE69-442A-9B35-98E718B2D246}" presName="LShape" presStyleLbl="alignNode1" presStyleIdx="4" presStyleCnt="13"/>
      <dgm:spPr>
        <a:solidFill>
          <a:schemeClr val="tx2"/>
        </a:solidFill>
        <a:ln>
          <a:solidFill>
            <a:schemeClr val="tx2"/>
          </a:solidFill>
        </a:ln>
      </dgm:spPr>
    </dgm:pt>
    <dgm:pt modelId="{047EDAA4-72D1-4BE8-8962-5846D326D3D8}" type="pres">
      <dgm:prSet presAssocID="{538F06CC-DE69-442A-9B35-98E718B2D246}" presName="ParentText" presStyleLbl="revTx" presStyleIdx="2" presStyleCnt="7" custScaleX="103607">
        <dgm:presLayoutVars>
          <dgm:chMax val="0"/>
          <dgm:chPref val="0"/>
          <dgm:bulletEnabled val="1"/>
        </dgm:presLayoutVars>
      </dgm:prSet>
      <dgm:spPr/>
    </dgm:pt>
    <dgm:pt modelId="{2569A4A4-7CD3-405D-A969-21F53BDC7626}" type="pres">
      <dgm:prSet presAssocID="{538F06CC-DE69-442A-9B35-98E718B2D246}" presName="Triangle" presStyleLbl="alignNode1" presStyleIdx="5" presStyleCnt="13"/>
      <dgm:spPr>
        <a:solidFill>
          <a:schemeClr val="tx2"/>
        </a:solidFill>
        <a:ln>
          <a:solidFill>
            <a:schemeClr val="tx2"/>
          </a:solidFill>
        </a:ln>
      </dgm:spPr>
    </dgm:pt>
    <dgm:pt modelId="{CAD300F8-B130-48E8-88D7-E7EC913A8D05}" type="pres">
      <dgm:prSet presAssocID="{5110479E-443C-46C2-8345-8920D72D36F8}" presName="sibTrans" presStyleCnt="0"/>
      <dgm:spPr/>
    </dgm:pt>
    <dgm:pt modelId="{E769E090-13DF-43AC-B8FB-AC5A14A589C9}" type="pres">
      <dgm:prSet presAssocID="{5110479E-443C-46C2-8345-8920D72D36F8}" presName="space" presStyleCnt="0"/>
      <dgm:spPr/>
    </dgm:pt>
    <dgm:pt modelId="{005C6260-B014-4DF8-87F3-6CA0AD749791}" type="pres">
      <dgm:prSet presAssocID="{1877EDCF-DB54-458A-96FD-CA402064350A}" presName="composite" presStyleCnt="0"/>
      <dgm:spPr/>
    </dgm:pt>
    <dgm:pt modelId="{41CBBD6B-1BFE-4596-9001-2582F0DFA64F}" type="pres">
      <dgm:prSet presAssocID="{1877EDCF-DB54-458A-96FD-CA402064350A}" presName="LShape" presStyleLbl="alignNode1" presStyleIdx="6" presStyleCnt="13"/>
      <dgm:spPr>
        <a:solidFill>
          <a:schemeClr val="accent1"/>
        </a:solidFill>
        <a:ln>
          <a:solidFill>
            <a:schemeClr val="accent1"/>
          </a:solidFill>
        </a:ln>
      </dgm:spPr>
    </dgm:pt>
    <dgm:pt modelId="{E0CD24FD-3012-42A9-ADFB-8BB105B90C0A}" type="pres">
      <dgm:prSet presAssocID="{1877EDCF-DB54-458A-96FD-CA402064350A}" presName="ParentText" presStyleLbl="revTx" presStyleIdx="3" presStyleCnt="7" custScaleX="103607">
        <dgm:presLayoutVars>
          <dgm:chMax val="0"/>
          <dgm:chPref val="0"/>
          <dgm:bulletEnabled val="1"/>
        </dgm:presLayoutVars>
      </dgm:prSet>
      <dgm:spPr/>
    </dgm:pt>
    <dgm:pt modelId="{3A867A62-80A7-4502-A616-D7180F9C218F}" type="pres">
      <dgm:prSet presAssocID="{1877EDCF-DB54-458A-96FD-CA402064350A}" presName="Triangle" presStyleLbl="alignNode1" presStyleIdx="7" presStyleCnt="13"/>
      <dgm:spPr/>
    </dgm:pt>
    <dgm:pt modelId="{21B67E45-9D1A-4690-AD60-67D4362AC5A5}" type="pres">
      <dgm:prSet presAssocID="{7D62BC97-EDDC-4CB2-9508-6DDC8711B6B4}" presName="sibTrans" presStyleCnt="0"/>
      <dgm:spPr/>
    </dgm:pt>
    <dgm:pt modelId="{8EE1B8A1-126C-47C0-BD67-8F8A26931B7E}" type="pres">
      <dgm:prSet presAssocID="{7D62BC97-EDDC-4CB2-9508-6DDC8711B6B4}" presName="space" presStyleCnt="0"/>
      <dgm:spPr/>
    </dgm:pt>
    <dgm:pt modelId="{93F1012C-5E1F-4310-B5D4-C94D978A1FD3}" type="pres">
      <dgm:prSet presAssocID="{A8AD14A6-45A5-4802-806C-275159B7630E}" presName="composite" presStyleCnt="0"/>
      <dgm:spPr/>
    </dgm:pt>
    <dgm:pt modelId="{9ACE642E-B1F8-468E-A717-FA675A0089D7}" type="pres">
      <dgm:prSet presAssocID="{A8AD14A6-45A5-4802-806C-275159B7630E}" presName="LShape" presStyleLbl="alignNode1" presStyleIdx="8" presStyleCnt="13"/>
      <dgm:spPr>
        <a:solidFill>
          <a:schemeClr val="accent3"/>
        </a:solidFill>
        <a:ln>
          <a:solidFill>
            <a:schemeClr val="accent3"/>
          </a:solidFill>
        </a:ln>
      </dgm:spPr>
    </dgm:pt>
    <dgm:pt modelId="{C60D5893-4DF9-4B03-87FD-6355AB15F8CA}" type="pres">
      <dgm:prSet presAssocID="{A8AD14A6-45A5-4802-806C-275159B7630E}" presName="ParentText" presStyleLbl="revTx" presStyleIdx="4" presStyleCnt="7">
        <dgm:presLayoutVars>
          <dgm:chMax val="0"/>
          <dgm:chPref val="0"/>
          <dgm:bulletEnabled val="1"/>
        </dgm:presLayoutVars>
      </dgm:prSet>
      <dgm:spPr/>
    </dgm:pt>
    <dgm:pt modelId="{29AD000E-AE03-4B56-AE23-770BAE85975F}" type="pres">
      <dgm:prSet presAssocID="{A8AD14A6-45A5-4802-806C-275159B7630E}" presName="Triangle" presStyleLbl="alignNode1" presStyleIdx="9" presStyleCnt="13"/>
      <dgm:spPr/>
    </dgm:pt>
    <dgm:pt modelId="{914FAF6F-A67C-4D96-A99A-DBB7749EB2CA}" type="pres">
      <dgm:prSet presAssocID="{373B8E06-6AE3-4612-8021-F7814A665560}" presName="sibTrans" presStyleCnt="0"/>
      <dgm:spPr/>
    </dgm:pt>
    <dgm:pt modelId="{C92A4E45-20A1-44AE-9BC8-E387E8625C10}" type="pres">
      <dgm:prSet presAssocID="{373B8E06-6AE3-4612-8021-F7814A665560}" presName="space" presStyleCnt="0"/>
      <dgm:spPr/>
    </dgm:pt>
    <dgm:pt modelId="{A07EF465-47DF-48E3-9913-B4FE756EECAD}" type="pres">
      <dgm:prSet presAssocID="{837E4E70-7C27-477E-BAAB-17B177681EC6}" presName="composite" presStyleCnt="0"/>
      <dgm:spPr/>
    </dgm:pt>
    <dgm:pt modelId="{7A2C592D-7D5A-43E4-8B5A-901FB8C59FF5}" type="pres">
      <dgm:prSet presAssocID="{837E4E70-7C27-477E-BAAB-17B177681EC6}" presName="LShape" presStyleLbl="alignNode1" presStyleIdx="10" presStyleCnt="13"/>
      <dgm:spPr/>
    </dgm:pt>
    <dgm:pt modelId="{3D011A7D-DB48-416D-8F47-087534A455BC}" type="pres">
      <dgm:prSet presAssocID="{837E4E70-7C27-477E-BAAB-17B177681EC6}" presName="ParentText" presStyleLbl="revTx" presStyleIdx="5" presStyleCnt="7">
        <dgm:presLayoutVars>
          <dgm:chMax val="0"/>
          <dgm:chPref val="0"/>
          <dgm:bulletEnabled val="1"/>
        </dgm:presLayoutVars>
      </dgm:prSet>
      <dgm:spPr/>
    </dgm:pt>
    <dgm:pt modelId="{169100E0-C836-40C4-9711-C297D3944AFF}" type="pres">
      <dgm:prSet presAssocID="{837E4E70-7C27-477E-BAAB-17B177681EC6}" presName="Triangle" presStyleLbl="alignNode1" presStyleIdx="11" presStyleCnt="13"/>
      <dgm:spPr/>
    </dgm:pt>
    <dgm:pt modelId="{0543DE1F-6F30-4D23-A11F-6CADC17161A6}" type="pres">
      <dgm:prSet presAssocID="{3920142D-F060-499A-8B19-0F3E356D224B}" presName="sibTrans" presStyleCnt="0"/>
      <dgm:spPr/>
    </dgm:pt>
    <dgm:pt modelId="{6C322E12-9132-4F2C-9037-056E296AAC74}" type="pres">
      <dgm:prSet presAssocID="{3920142D-F060-499A-8B19-0F3E356D224B}" presName="space" presStyleCnt="0"/>
      <dgm:spPr/>
    </dgm:pt>
    <dgm:pt modelId="{7E2F5903-51DA-4EFF-A57A-BA3A7AD75A05}" type="pres">
      <dgm:prSet presAssocID="{E0811682-8A61-4268-BF7D-2970DF4F0F10}" presName="composite" presStyleCnt="0"/>
      <dgm:spPr/>
    </dgm:pt>
    <dgm:pt modelId="{14142121-554C-474B-9DAB-3321139D01A9}" type="pres">
      <dgm:prSet presAssocID="{E0811682-8A61-4268-BF7D-2970DF4F0F10}" presName="LShape" presStyleLbl="alignNode1" presStyleIdx="12" presStyleCnt="13"/>
      <dgm:spPr/>
    </dgm:pt>
    <dgm:pt modelId="{DFCF859A-856C-4D5D-8D3C-B390C48B2A01}" type="pres">
      <dgm:prSet presAssocID="{E0811682-8A61-4268-BF7D-2970DF4F0F10}" presName="ParentText" presStyleLbl="revTx" presStyleIdx="6" presStyleCnt="7">
        <dgm:presLayoutVars>
          <dgm:chMax val="0"/>
          <dgm:chPref val="0"/>
          <dgm:bulletEnabled val="1"/>
        </dgm:presLayoutVars>
      </dgm:prSet>
      <dgm:spPr/>
    </dgm:pt>
  </dgm:ptLst>
  <dgm:cxnLst>
    <dgm:cxn modelId="{1115FE10-32F8-43BF-A4B6-4D3F24C1BC7A}" type="presOf" srcId="{6CAA0A81-7D4E-477A-AB11-CEA45FFDD1C4}" destId="{471B14E6-8E27-4AFF-A677-A6A0E6A7E337}" srcOrd="0" destOrd="0" presId="urn:microsoft.com/office/officeart/2009/3/layout/StepUpProcess"/>
    <dgm:cxn modelId="{AD832D17-0D28-4F96-8F89-AD0C810B5071}" srcId="{D7A357A4-C60B-4EE9-81A7-AD1223280746}" destId="{A8AD14A6-45A5-4802-806C-275159B7630E}" srcOrd="4" destOrd="0" parTransId="{1B605B8F-84D4-4A59-958A-5F47388C70FF}" sibTransId="{373B8E06-6AE3-4612-8021-F7814A665560}"/>
    <dgm:cxn modelId="{A0109817-0178-4DDB-BB25-BA7D550B354C}" type="presOf" srcId="{1877EDCF-DB54-458A-96FD-CA402064350A}" destId="{E0CD24FD-3012-42A9-ADFB-8BB105B90C0A}" srcOrd="0" destOrd="0" presId="urn:microsoft.com/office/officeart/2009/3/layout/StepUpProcess"/>
    <dgm:cxn modelId="{BDA5681B-F624-4A7B-869C-05A02B732ABF}" type="presOf" srcId="{538F06CC-DE69-442A-9B35-98E718B2D246}" destId="{047EDAA4-72D1-4BE8-8962-5846D326D3D8}" srcOrd="0" destOrd="0" presId="urn:microsoft.com/office/officeart/2009/3/layout/StepUpProcess"/>
    <dgm:cxn modelId="{264ED630-6A86-4E2A-976F-193E721761AD}" srcId="{D7A357A4-C60B-4EE9-81A7-AD1223280746}" destId="{1877EDCF-DB54-458A-96FD-CA402064350A}" srcOrd="3" destOrd="0" parTransId="{F1142A9C-5288-4F4C-9EE2-4A3776340B55}" sibTransId="{7D62BC97-EDDC-4CB2-9508-6DDC8711B6B4}"/>
    <dgm:cxn modelId="{A39A4C33-F65E-45B6-B871-F69ECE9034ED}" srcId="{D7A357A4-C60B-4EE9-81A7-AD1223280746}" destId="{7D111FD9-3F15-4C58-AC1C-3393D8CC0561}" srcOrd="0" destOrd="0" parTransId="{0C368FF5-1F37-4C76-957D-7698D9BF7086}" sibTransId="{08C5C2F4-F711-4FD1-8189-8E68542125E5}"/>
    <dgm:cxn modelId="{EE354F44-23E2-481C-80CF-A390BD33ECCA}" srcId="{D7A357A4-C60B-4EE9-81A7-AD1223280746}" destId="{538F06CC-DE69-442A-9B35-98E718B2D246}" srcOrd="2" destOrd="0" parTransId="{6AEEF275-4B64-4ADE-B7C2-A45EB62ABC35}" sibTransId="{5110479E-443C-46C2-8345-8920D72D36F8}"/>
    <dgm:cxn modelId="{A35F4969-45AD-4276-86A6-D1170F6B79B2}" type="presOf" srcId="{D7A357A4-C60B-4EE9-81A7-AD1223280746}" destId="{59960854-8E73-45A6-A8EC-ABFD29791E58}" srcOrd="0" destOrd="0" presId="urn:microsoft.com/office/officeart/2009/3/layout/StepUpProcess"/>
    <dgm:cxn modelId="{DF25BD6E-9C31-436F-A056-C7238017ED32}" srcId="{D7A357A4-C60B-4EE9-81A7-AD1223280746}" destId="{6CAA0A81-7D4E-477A-AB11-CEA45FFDD1C4}" srcOrd="1" destOrd="0" parTransId="{FCBDDE79-696E-4BEA-8DF0-E0C3AF6D3B25}" sibTransId="{AA2E8BC7-1EB0-4EAF-8A38-150379465DB0}"/>
    <dgm:cxn modelId="{9602E151-A808-4B59-AA21-B2581ACBE361}" srcId="{D7A357A4-C60B-4EE9-81A7-AD1223280746}" destId="{837E4E70-7C27-477E-BAAB-17B177681EC6}" srcOrd="5" destOrd="0" parTransId="{0F2B3758-45DB-43B6-9532-FE41C90A354F}" sibTransId="{3920142D-F060-499A-8B19-0F3E356D224B}"/>
    <dgm:cxn modelId="{749A55AF-F17E-48C6-9008-3366FDACD5EF}" type="presOf" srcId="{7D111FD9-3F15-4C58-AC1C-3393D8CC0561}" destId="{E93E9BC9-BD85-4D0B-A944-C366464EAF27}" srcOrd="0" destOrd="0" presId="urn:microsoft.com/office/officeart/2009/3/layout/StepUpProcess"/>
    <dgm:cxn modelId="{F84FE5AF-1741-4F63-B596-3B549BD4CB76}" type="presOf" srcId="{837E4E70-7C27-477E-BAAB-17B177681EC6}" destId="{3D011A7D-DB48-416D-8F47-087534A455BC}" srcOrd="0" destOrd="0" presId="urn:microsoft.com/office/officeart/2009/3/layout/StepUpProcess"/>
    <dgm:cxn modelId="{D836DAC1-CF12-44F4-86EA-B7187C2105E3}" type="presOf" srcId="{E0811682-8A61-4268-BF7D-2970DF4F0F10}" destId="{DFCF859A-856C-4D5D-8D3C-B390C48B2A01}" srcOrd="0" destOrd="0" presId="urn:microsoft.com/office/officeart/2009/3/layout/StepUpProcess"/>
    <dgm:cxn modelId="{A68605C9-1258-4636-B7D0-B49B41659FFA}" srcId="{D7A357A4-C60B-4EE9-81A7-AD1223280746}" destId="{E0811682-8A61-4268-BF7D-2970DF4F0F10}" srcOrd="6" destOrd="0" parTransId="{653F3247-AE41-46DC-8E0F-F2C8D1DB586E}" sibTransId="{21A6ABDC-7894-48E6-A6F3-93B9AE0AA0D6}"/>
    <dgm:cxn modelId="{410DBFCD-A98B-43E8-B867-E3C1ED95C84F}" type="presOf" srcId="{A8AD14A6-45A5-4802-806C-275159B7630E}" destId="{C60D5893-4DF9-4B03-87FD-6355AB15F8CA}" srcOrd="0" destOrd="0" presId="urn:microsoft.com/office/officeart/2009/3/layout/StepUpProcess"/>
    <dgm:cxn modelId="{686A860C-75BB-45B5-8E2C-719B1DA22AE1}" type="presParOf" srcId="{59960854-8E73-45A6-A8EC-ABFD29791E58}" destId="{38B4D484-D7F5-4F7D-A6E3-7253A349BAAB}" srcOrd="0" destOrd="0" presId="urn:microsoft.com/office/officeart/2009/3/layout/StepUpProcess"/>
    <dgm:cxn modelId="{60769227-429B-4D3A-AC0C-3A58D8CB4859}" type="presParOf" srcId="{38B4D484-D7F5-4F7D-A6E3-7253A349BAAB}" destId="{FEB35F35-4EA9-4A40-8941-7BFCDF93B987}" srcOrd="0" destOrd="0" presId="urn:microsoft.com/office/officeart/2009/3/layout/StepUpProcess"/>
    <dgm:cxn modelId="{67BFFC7C-CBA5-495D-9DE5-B248ED9063EE}" type="presParOf" srcId="{38B4D484-D7F5-4F7D-A6E3-7253A349BAAB}" destId="{E93E9BC9-BD85-4D0B-A944-C366464EAF27}" srcOrd="1" destOrd="0" presId="urn:microsoft.com/office/officeart/2009/3/layout/StepUpProcess"/>
    <dgm:cxn modelId="{BE87CDB7-C7B8-4CE9-944D-DDB01D632182}" type="presParOf" srcId="{38B4D484-D7F5-4F7D-A6E3-7253A349BAAB}" destId="{EEA5542F-01BF-496E-B42E-3664564CB02E}" srcOrd="2" destOrd="0" presId="urn:microsoft.com/office/officeart/2009/3/layout/StepUpProcess"/>
    <dgm:cxn modelId="{CDAEA703-8DCE-47E0-9D68-237213CC48CC}" type="presParOf" srcId="{59960854-8E73-45A6-A8EC-ABFD29791E58}" destId="{985EFFE7-A37D-4952-AD95-EB10B7EA32E5}" srcOrd="1" destOrd="0" presId="urn:microsoft.com/office/officeart/2009/3/layout/StepUpProcess"/>
    <dgm:cxn modelId="{04AD6929-891F-499E-B032-25D07ACFCB91}" type="presParOf" srcId="{985EFFE7-A37D-4952-AD95-EB10B7EA32E5}" destId="{3DA5D619-BDEF-4DBD-AED8-D0851AD3C815}" srcOrd="0" destOrd="0" presId="urn:microsoft.com/office/officeart/2009/3/layout/StepUpProcess"/>
    <dgm:cxn modelId="{F8C65F72-45B0-4535-B179-A56261E25CAC}" type="presParOf" srcId="{59960854-8E73-45A6-A8EC-ABFD29791E58}" destId="{3225468B-398B-4C61-9FB3-197596B8EE2D}" srcOrd="2" destOrd="0" presId="urn:microsoft.com/office/officeart/2009/3/layout/StepUpProcess"/>
    <dgm:cxn modelId="{25E5ED3E-746D-462D-87B0-EC34FC9D0F94}" type="presParOf" srcId="{3225468B-398B-4C61-9FB3-197596B8EE2D}" destId="{CC9D6D0D-AFE8-4ACC-8583-21447BC19188}" srcOrd="0" destOrd="0" presId="urn:microsoft.com/office/officeart/2009/3/layout/StepUpProcess"/>
    <dgm:cxn modelId="{436CB3E6-4ED7-4370-A3DC-001285551B8F}" type="presParOf" srcId="{3225468B-398B-4C61-9FB3-197596B8EE2D}" destId="{471B14E6-8E27-4AFF-A677-A6A0E6A7E337}" srcOrd="1" destOrd="0" presId="urn:microsoft.com/office/officeart/2009/3/layout/StepUpProcess"/>
    <dgm:cxn modelId="{E220B727-9ADA-4B90-8392-4184B60F45B7}" type="presParOf" srcId="{3225468B-398B-4C61-9FB3-197596B8EE2D}" destId="{12C69627-032E-43B2-BA9F-226CAAF9516A}" srcOrd="2" destOrd="0" presId="urn:microsoft.com/office/officeart/2009/3/layout/StepUpProcess"/>
    <dgm:cxn modelId="{2111DA74-F148-48CA-A4B8-1FB50EDC5062}" type="presParOf" srcId="{59960854-8E73-45A6-A8EC-ABFD29791E58}" destId="{37543AD9-D7DD-49A9-8498-CD088CBD8654}" srcOrd="3" destOrd="0" presId="urn:microsoft.com/office/officeart/2009/3/layout/StepUpProcess"/>
    <dgm:cxn modelId="{DD2AFADD-E79D-4EBC-B467-4FDF45C4463C}" type="presParOf" srcId="{37543AD9-D7DD-49A9-8498-CD088CBD8654}" destId="{1232DC93-D16B-4DB6-BF4C-AAEC1667B1F9}" srcOrd="0" destOrd="0" presId="urn:microsoft.com/office/officeart/2009/3/layout/StepUpProcess"/>
    <dgm:cxn modelId="{029069CB-AE55-4E8F-881E-914BDCD5652C}" type="presParOf" srcId="{59960854-8E73-45A6-A8EC-ABFD29791E58}" destId="{8B86EA25-A76A-43B1-B875-58B0AF6789D4}" srcOrd="4" destOrd="0" presId="urn:microsoft.com/office/officeart/2009/3/layout/StepUpProcess"/>
    <dgm:cxn modelId="{04D5CD77-B932-4B58-B669-A034968CC29C}" type="presParOf" srcId="{8B86EA25-A76A-43B1-B875-58B0AF6789D4}" destId="{5BC44B48-4FF6-4CD2-9A7F-2AFF6E12C34F}" srcOrd="0" destOrd="0" presId="urn:microsoft.com/office/officeart/2009/3/layout/StepUpProcess"/>
    <dgm:cxn modelId="{6409D568-B72D-4400-AB44-54FCCB7CDA18}" type="presParOf" srcId="{8B86EA25-A76A-43B1-B875-58B0AF6789D4}" destId="{047EDAA4-72D1-4BE8-8962-5846D326D3D8}" srcOrd="1" destOrd="0" presId="urn:microsoft.com/office/officeart/2009/3/layout/StepUpProcess"/>
    <dgm:cxn modelId="{42F14F13-4610-4C5E-9049-BE1E8A159F3D}" type="presParOf" srcId="{8B86EA25-A76A-43B1-B875-58B0AF6789D4}" destId="{2569A4A4-7CD3-405D-A969-21F53BDC7626}" srcOrd="2" destOrd="0" presId="urn:microsoft.com/office/officeart/2009/3/layout/StepUpProcess"/>
    <dgm:cxn modelId="{B3BAE808-B18F-4CB2-88F3-FCB5F3FC2A5D}" type="presParOf" srcId="{59960854-8E73-45A6-A8EC-ABFD29791E58}" destId="{CAD300F8-B130-48E8-88D7-E7EC913A8D05}" srcOrd="5" destOrd="0" presId="urn:microsoft.com/office/officeart/2009/3/layout/StepUpProcess"/>
    <dgm:cxn modelId="{C92C5F53-6D29-4E13-A2BD-2C7121F2A15E}" type="presParOf" srcId="{CAD300F8-B130-48E8-88D7-E7EC913A8D05}" destId="{E769E090-13DF-43AC-B8FB-AC5A14A589C9}" srcOrd="0" destOrd="0" presId="urn:microsoft.com/office/officeart/2009/3/layout/StepUpProcess"/>
    <dgm:cxn modelId="{5EC1D406-7135-44CC-902D-7E568BFB98CE}" type="presParOf" srcId="{59960854-8E73-45A6-A8EC-ABFD29791E58}" destId="{005C6260-B014-4DF8-87F3-6CA0AD749791}" srcOrd="6" destOrd="0" presId="urn:microsoft.com/office/officeart/2009/3/layout/StepUpProcess"/>
    <dgm:cxn modelId="{EFACD3F5-38FE-4751-8C79-ED50BB757DFA}" type="presParOf" srcId="{005C6260-B014-4DF8-87F3-6CA0AD749791}" destId="{41CBBD6B-1BFE-4596-9001-2582F0DFA64F}" srcOrd="0" destOrd="0" presId="urn:microsoft.com/office/officeart/2009/3/layout/StepUpProcess"/>
    <dgm:cxn modelId="{1501C318-394E-4398-95A8-CC89E617C989}" type="presParOf" srcId="{005C6260-B014-4DF8-87F3-6CA0AD749791}" destId="{E0CD24FD-3012-42A9-ADFB-8BB105B90C0A}" srcOrd="1" destOrd="0" presId="urn:microsoft.com/office/officeart/2009/3/layout/StepUpProcess"/>
    <dgm:cxn modelId="{6BFF98F3-D1DD-403F-9EBA-D41F9AC4EEF9}" type="presParOf" srcId="{005C6260-B014-4DF8-87F3-6CA0AD749791}" destId="{3A867A62-80A7-4502-A616-D7180F9C218F}" srcOrd="2" destOrd="0" presId="urn:microsoft.com/office/officeart/2009/3/layout/StepUpProcess"/>
    <dgm:cxn modelId="{E2349577-54B2-42B6-B39D-A1C0A5F0861E}" type="presParOf" srcId="{59960854-8E73-45A6-A8EC-ABFD29791E58}" destId="{21B67E45-9D1A-4690-AD60-67D4362AC5A5}" srcOrd="7" destOrd="0" presId="urn:microsoft.com/office/officeart/2009/3/layout/StepUpProcess"/>
    <dgm:cxn modelId="{20A3A2A1-1C0B-40F8-87B2-04AC962D7A2E}" type="presParOf" srcId="{21B67E45-9D1A-4690-AD60-67D4362AC5A5}" destId="{8EE1B8A1-126C-47C0-BD67-8F8A26931B7E}" srcOrd="0" destOrd="0" presId="urn:microsoft.com/office/officeart/2009/3/layout/StepUpProcess"/>
    <dgm:cxn modelId="{0C0AB3F6-93A5-4EB9-9A5C-722A2B17BC88}" type="presParOf" srcId="{59960854-8E73-45A6-A8EC-ABFD29791E58}" destId="{93F1012C-5E1F-4310-B5D4-C94D978A1FD3}" srcOrd="8" destOrd="0" presId="urn:microsoft.com/office/officeart/2009/3/layout/StepUpProcess"/>
    <dgm:cxn modelId="{5F03ADB6-4B05-4FD5-83A2-141FBF0B3C1C}" type="presParOf" srcId="{93F1012C-5E1F-4310-B5D4-C94D978A1FD3}" destId="{9ACE642E-B1F8-468E-A717-FA675A0089D7}" srcOrd="0" destOrd="0" presId="urn:microsoft.com/office/officeart/2009/3/layout/StepUpProcess"/>
    <dgm:cxn modelId="{703BC3F6-AF39-4E49-9B7A-9517F9F30857}" type="presParOf" srcId="{93F1012C-5E1F-4310-B5D4-C94D978A1FD3}" destId="{C60D5893-4DF9-4B03-87FD-6355AB15F8CA}" srcOrd="1" destOrd="0" presId="urn:microsoft.com/office/officeart/2009/3/layout/StepUpProcess"/>
    <dgm:cxn modelId="{D6DA898D-2160-41C0-AAEB-8B103113286A}" type="presParOf" srcId="{93F1012C-5E1F-4310-B5D4-C94D978A1FD3}" destId="{29AD000E-AE03-4B56-AE23-770BAE85975F}" srcOrd="2" destOrd="0" presId="urn:microsoft.com/office/officeart/2009/3/layout/StepUpProcess"/>
    <dgm:cxn modelId="{8647935C-2D54-4F2F-9FE3-AC8127F5082E}" type="presParOf" srcId="{59960854-8E73-45A6-A8EC-ABFD29791E58}" destId="{914FAF6F-A67C-4D96-A99A-DBB7749EB2CA}" srcOrd="9" destOrd="0" presId="urn:microsoft.com/office/officeart/2009/3/layout/StepUpProcess"/>
    <dgm:cxn modelId="{B0B8043A-0EA5-4EC3-8DEF-BE2CD1AE04DC}" type="presParOf" srcId="{914FAF6F-A67C-4D96-A99A-DBB7749EB2CA}" destId="{C92A4E45-20A1-44AE-9BC8-E387E8625C10}" srcOrd="0" destOrd="0" presId="urn:microsoft.com/office/officeart/2009/3/layout/StepUpProcess"/>
    <dgm:cxn modelId="{EEBA0DC6-6FD0-44FD-99FA-E64345B946E2}" type="presParOf" srcId="{59960854-8E73-45A6-A8EC-ABFD29791E58}" destId="{A07EF465-47DF-48E3-9913-B4FE756EECAD}" srcOrd="10" destOrd="0" presId="urn:microsoft.com/office/officeart/2009/3/layout/StepUpProcess"/>
    <dgm:cxn modelId="{4661458B-3FAD-42D4-B503-ECA6F54DB9E8}" type="presParOf" srcId="{A07EF465-47DF-48E3-9913-B4FE756EECAD}" destId="{7A2C592D-7D5A-43E4-8B5A-901FB8C59FF5}" srcOrd="0" destOrd="0" presId="urn:microsoft.com/office/officeart/2009/3/layout/StepUpProcess"/>
    <dgm:cxn modelId="{7596E762-2670-450A-B6EB-2E06509CBB99}" type="presParOf" srcId="{A07EF465-47DF-48E3-9913-B4FE756EECAD}" destId="{3D011A7D-DB48-416D-8F47-087534A455BC}" srcOrd="1" destOrd="0" presId="urn:microsoft.com/office/officeart/2009/3/layout/StepUpProcess"/>
    <dgm:cxn modelId="{54702494-B749-4761-A495-AF19CF770A68}" type="presParOf" srcId="{A07EF465-47DF-48E3-9913-B4FE756EECAD}" destId="{169100E0-C836-40C4-9711-C297D3944AFF}" srcOrd="2" destOrd="0" presId="urn:microsoft.com/office/officeart/2009/3/layout/StepUpProcess"/>
    <dgm:cxn modelId="{5782C961-1EAE-4FD0-BBFD-EDC41E564FAE}" type="presParOf" srcId="{59960854-8E73-45A6-A8EC-ABFD29791E58}" destId="{0543DE1F-6F30-4D23-A11F-6CADC17161A6}" srcOrd="11" destOrd="0" presId="urn:microsoft.com/office/officeart/2009/3/layout/StepUpProcess"/>
    <dgm:cxn modelId="{3C520251-0D23-4B52-A170-E6378ED28B23}" type="presParOf" srcId="{0543DE1F-6F30-4D23-A11F-6CADC17161A6}" destId="{6C322E12-9132-4F2C-9037-056E296AAC74}" srcOrd="0" destOrd="0" presId="urn:microsoft.com/office/officeart/2009/3/layout/StepUpProcess"/>
    <dgm:cxn modelId="{FD3544E1-D709-46B3-AF55-32EFFEA1DCE7}" type="presParOf" srcId="{59960854-8E73-45A6-A8EC-ABFD29791E58}" destId="{7E2F5903-51DA-4EFF-A57A-BA3A7AD75A05}" srcOrd="12" destOrd="0" presId="urn:microsoft.com/office/officeart/2009/3/layout/StepUpProcess"/>
    <dgm:cxn modelId="{24D2D298-A4E6-4790-BD77-2A4C5C557F59}" type="presParOf" srcId="{7E2F5903-51DA-4EFF-A57A-BA3A7AD75A05}" destId="{14142121-554C-474B-9DAB-3321139D01A9}" srcOrd="0" destOrd="0" presId="urn:microsoft.com/office/officeart/2009/3/layout/StepUpProcess"/>
    <dgm:cxn modelId="{17F90926-800E-4952-B048-CF3A085FC778}" type="presParOf" srcId="{7E2F5903-51DA-4EFF-A57A-BA3A7AD75A05}" destId="{DFCF859A-856C-4D5D-8D3C-B390C48B2A0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A357A4-C60B-4EE9-81A7-AD122328074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e-DE"/>
        </a:p>
      </dgm:t>
    </dgm:pt>
    <dgm:pt modelId="{7D111FD9-3F15-4C58-AC1C-3393D8CC0561}">
      <dgm:prSet phldrT="[Text]" custT="1"/>
      <dgm:spPr/>
      <dgm:t>
        <a:bodyPr/>
        <a:lstStyle/>
        <a:p>
          <a:r>
            <a:rPr lang="de-DE" sz="1600" dirty="0"/>
            <a:t>Adoption </a:t>
          </a:r>
          <a:r>
            <a:rPr lang="de-DE" sz="1600" dirty="0" err="1"/>
            <a:t>of</a:t>
          </a:r>
          <a:r>
            <a:rPr lang="de-DE" sz="1600" dirty="0"/>
            <a:t> </a:t>
          </a:r>
          <a:r>
            <a:rPr lang="de-DE" sz="1600" dirty="0" err="1"/>
            <a:t>candidacy</a:t>
          </a:r>
          <a:endParaRPr lang="de-DE" sz="1600" dirty="0"/>
        </a:p>
      </dgm:t>
    </dgm:pt>
    <dgm:pt modelId="{0C368FF5-1F37-4C76-957D-7698D9BF7086}" type="parTrans" cxnId="{A39A4C33-F65E-45B6-B871-F69ECE9034ED}">
      <dgm:prSet/>
      <dgm:spPr/>
      <dgm:t>
        <a:bodyPr/>
        <a:lstStyle/>
        <a:p>
          <a:endParaRPr lang="de-DE"/>
        </a:p>
      </dgm:t>
    </dgm:pt>
    <dgm:pt modelId="{08C5C2F4-F711-4FD1-8189-8E68542125E5}" type="sibTrans" cxnId="{A39A4C33-F65E-45B6-B871-F69ECE9034ED}">
      <dgm:prSet/>
      <dgm:spPr/>
      <dgm:t>
        <a:bodyPr/>
        <a:lstStyle/>
        <a:p>
          <a:endParaRPr lang="de-DE"/>
        </a:p>
      </dgm:t>
    </dgm:pt>
    <dgm:pt modelId="{6CAA0A81-7D4E-477A-AB11-CEA45FFDD1C4}">
      <dgm:prSet phldrT="[Text]" custT="1"/>
      <dgm:spPr/>
      <dgm:t>
        <a:bodyPr/>
        <a:lstStyle/>
        <a:p>
          <a:r>
            <a:rPr lang="de-DE" sz="1600" dirty="0"/>
            <a:t>1st D-EITI </a:t>
          </a:r>
          <a:r>
            <a:rPr lang="de-DE" sz="1600" dirty="0" err="1"/>
            <a:t>report</a:t>
          </a:r>
          <a:endParaRPr lang="de-DE" sz="1600" dirty="0"/>
        </a:p>
      </dgm:t>
    </dgm:pt>
    <dgm:pt modelId="{FCBDDE79-696E-4BEA-8DF0-E0C3AF6D3B25}" type="parTrans" cxnId="{DF25BD6E-9C31-436F-A056-C7238017ED32}">
      <dgm:prSet/>
      <dgm:spPr/>
      <dgm:t>
        <a:bodyPr/>
        <a:lstStyle/>
        <a:p>
          <a:endParaRPr lang="de-DE"/>
        </a:p>
      </dgm:t>
    </dgm:pt>
    <dgm:pt modelId="{AA2E8BC7-1EB0-4EAF-8A38-150379465DB0}" type="sibTrans" cxnId="{DF25BD6E-9C31-436F-A056-C7238017ED32}">
      <dgm:prSet/>
      <dgm:spPr/>
      <dgm:t>
        <a:bodyPr/>
        <a:lstStyle/>
        <a:p>
          <a:endParaRPr lang="de-DE"/>
        </a:p>
      </dgm:t>
    </dgm:pt>
    <dgm:pt modelId="{538F06CC-DE69-442A-9B35-98E718B2D246}">
      <dgm:prSet phldrT="[Text]" custT="1"/>
      <dgm:spPr/>
      <dgm:t>
        <a:bodyPr/>
        <a:lstStyle/>
        <a:p>
          <a:r>
            <a:rPr lang="de-DE" sz="1600" dirty="0"/>
            <a:t>1st Validation</a:t>
          </a:r>
        </a:p>
      </dgm:t>
    </dgm:pt>
    <dgm:pt modelId="{6AEEF275-4B64-4ADE-B7C2-A45EB62ABC35}" type="parTrans" cxnId="{EE354F44-23E2-481C-80CF-A390BD33ECCA}">
      <dgm:prSet/>
      <dgm:spPr/>
      <dgm:t>
        <a:bodyPr/>
        <a:lstStyle/>
        <a:p>
          <a:endParaRPr lang="de-DE"/>
        </a:p>
      </dgm:t>
    </dgm:pt>
    <dgm:pt modelId="{5110479E-443C-46C2-8345-8920D72D36F8}" type="sibTrans" cxnId="{EE354F44-23E2-481C-80CF-A390BD33ECCA}">
      <dgm:prSet/>
      <dgm:spPr/>
      <dgm:t>
        <a:bodyPr/>
        <a:lstStyle/>
        <a:p>
          <a:endParaRPr lang="de-DE"/>
        </a:p>
      </dgm:t>
    </dgm:pt>
    <dgm:pt modelId="{1877EDCF-DB54-458A-96FD-CA402064350A}">
      <dgm:prSet phldrT="[Text]" custT="1"/>
      <dgm:spPr/>
      <dgm:t>
        <a:bodyPr/>
        <a:lstStyle/>
        <a:p>
          <a:r>
            <a:rPr lang="de-DE" sz="1600" dirty="0"/>
            <a:t>EITI-</a:t>
          </a:r>
          <a:r>
            <a:rPr lang="de-DE" sz="1600" dirty="0" err="1"/>
            <a:t>compliant</a:t>
          </a:r>
          <a:r>
            <a:rPr lang="de-DE" sz="1600" dirty="0"/>
            <a:t> </a:t>
          </a:r>
          <a:r>
            <a:rPr lang="de-DE" sz="1600" dirty="0" err="1"/>
            <a:t>country</a:t>
          </a:r>
          <a:endParaRPr lang="de-DE" sz="1600" dirty="0"/>
        </a:p>
      </dgm:t>
    </dgm:pt>
    <dgm:pt modelId="{F1142A9C-5288-4F4C-9EE2-4A3776340B55}" type="parTrans" cxnId="{264ED630-6A86-4E2A-976F-193E721761AD}">
      <dgm:prSet/>
      <dgm:spPr/>
      <dgm:t>
        <a:bodyPr/>
        <a:lstStyle/>
        <a:p>
          <a:endParaRPr lang="de-DE"/>
        </a:p>
      </dgm:t>
    </dgm:pt>
    <dgm:pt modelId="{7D62BC97-EDDC-4CB2-9508-6DDC8711B6B4}" type="sibTrans" cxnId="{264ED630-6A86-4E2A-976F-193E721761AD}">
      <dgm:prSet/>
      <dgm:spPr/>
      <dgm:t>
        <a:bodyPr/>
        <a:lstStyle/>
        <a:p>
          <a:endParaRPr lang="de-DE"/>
        </a:p>
      </dgm:t>
    </dgm:pt>
    <dgm:pt modelId="{E192C041-03E7-4CB9-8E6D-3EF2B06480AC}">
      <dgm:prSet phldrT="[Text]" custT="1"/>
      <dgm:spPr/>
      <dgm:t>
        <a:bodyPr/>
        <a:lstStyle/>
        <a:p>
          <a:r>
            <a:rPr lang="de-DE" sz="1600" dirty="0"/>
            <a:t>3rd D-EITI </a:t>
          </a:r>
          <a:r>
            <a:rPr lang="de-DE" sz="1600" dirty="0" err="1"/>
            <a:t>report</a:t>
          </a:r>
          <a:endParaRPr lang="de-DE" sz="1600" dirty="0"/>
        </a:p>
      </dgm:t>
    </dgm:pt>
    <dgm:pt modelId="{F30A6263-338C-422E-9B24-0000784C56A6}" type="parTrans" cxnId="{010E774E-8F9B-4437-84C7-C904984E966A}">
      <dgm:prSet/>
      <dgm:spPr/>
      <dgm:t>
        <a:bodyPr/>
        <a:lstStyle/>
        <a:p>
          <a:endParaRPr lang="de-DE"/>
        </a:p>
      </dgm:t>
    </dgm:pt>
    <dgm:pt modelId="{73DE1FC9-E27F-4978-9385-C38931FBED29}" type="sibTrans" cxnId="{010E774E-8F9B-4437-84C7-C904984E966A}">
      <dgm:prSet/>
      <dgm:spPr/>
      <dgm:t>
        <a:bodyPr/>
        <a:lstStyle/>
        <a:p>
          <a:endParaRPr lang="de-DE"/>
        </a:p>
      </dgm:t>
    </dgm:pt>
    <dgm:pt modelId="{E9C72C27-B8D0-494F-8F86-9F2ED9673700}">
      <dgm:prSet phldrT="[Text]" custT="1"/>
      <dgm:spPr/>
      <dgm:t>
        <a:bodyPr/>
        <a:lstStyle/>
        <a:p>
          <a:r>
            <a:rPr lang="de-DE" sz="1600" dirty="0"/>
            <a:t>4th D-EITI </a:t>
          </a:r>
          <a:r>
            <a:rPr lang="de-DE" sz="1600" dirty="0" err="1"/>
            <a:t>report</a:t>
          </a:r>
          <a:endParaRPr lang="de-DE" sz="1600" dirty="0"/>
        </a:p>
      </dgm:t>
    </dgm:pt>
    <dgm:pt modelId="{1CE476F8-E386-4547-9188-A5D6405B36E0}" type="parTrans" cxnId="{E4FF3DC1-750D-4DBA-8F26-1E759EDCBDB1}">
      <dgm:prSet/>
      <dgm:spPr/>
      <dgm:t>
        <a:bodyPr/>
        <a:lstStyle/>
        <a:p>
          <a:endParaRPr lang="de-DE"/>
        </a:p>
      </dgm:t>
    </dgm:pt>
    <dgm:pt modelId="{AE0715B0-86B0-459F-9E42-1E112535BEA1}" type="sibTrans" cxnId="{E4FF3DC1-750D-4DBA-8F26-1E759EDCBDB1}">
      <dgm:prSet/>
      <dgm:spPr/>
      <dgm:t>
        <a:bodyPr/>
        <a:lstStyle/>
        <a:p>
          <a:endParaRPr lang="de-DE"/>
        </a:p>
      </dgm:t>
    </dgm:pt>
    <dgm:pt modelId="{C6751FC7-D833-4FAC-984E-CD3D18E71857}">
      <dgm:prSet phldrT="[Text]" custT="1"/>
      <dgm:spPr/>
      <dgm:t>
        <a:bodyPr/>
        <a:lstStyle/>
        <a:p>
          <a:r>
            <a:rPr lang="de-DE" sz="1600" dirty="0"/>
            <a:t>Update 5th D-EITI </a:t>
          </a:r>
          <a:r>
            <a:rPr lang="de-DE" sz="1600" dirty="0" err="1"/>
            <a:t>report</a:t>
          </a:r>
          <a:endParaRPr lang="de-DE" sz="1600" dirty="0"/>
        </a:p>
      </dgm:t>
    </dgm:pt>
    <dgm:pt modelId="{E9A5E0A9-5508-4FCF-9620-8910CC7E2192}" type="parTrans" cxnId="{19ACE8D6-F5F5-4C6B-B5BA-A4FA8F671867}">
      <dgm:prSet/>
      <dgm:spPr/>
      <dgm:t>
        <a:bodyPr/>
        <a:lstStyle/>
        <a:p>
          <a:endParaRPr lang="de-DE"/>
        </a:p>
      </dgm:t>
    </dgm:pt>
    <dgm:pt modelId="{29FC8DE5-6726-45B1-8291-16BDC39D0E0A}" type="sibTrans" cxnId="{19ACE8D6-F5F5-4C6B-B5BA-A4FA8F671867}">
      <dgm:prSet/>
      <dgm:spPr/>
      <dgm:t>
        <a:bodyPr/>
        <a:lstStyle/>
        <a:p>
          <a:endParaRPr lang="de-DE"/>
        </a:p>
      </dgm:t>
    </dgm:pt>
    <dgm:pt modelId="{59960854-8E73-45A6-A8EC-ABFD29791E58}" type="pres">
      <dgm:prSet presAssocID="{D7A357A4-C60B-4EE9-81A7-AD1223280746}" presName="rootnode" presStyleCnt="0">
        <dgm:presLayoutVars>
          <dgm:chMax/>
          <dgm:chPref/>
          <dgm:dir/>
          <dgm:animLvl val="lvl"/>
        </dgm:presLayoutVars>
      </dgm:prSet>
      <dgm:spPr/>
    </dgm:pt>
    <dgm:pt modelId="{38B4D484-D7F5-4F7D-A6E3-7253A349BAAB}" type="pres">
      <dgm:prSet presAssocID="{7D111FD9-3F15-4C58-AC1C-3393D8CC0561}" presName="composite" presStyleCnt="0"/>
      <dgm:spPr/>
    </dgm:pt>
    <dgm:pt modelId="{FEB35F35-4EA9-4A40-8941-7BFCDF93B987}" type="pres">
      <dgm:prSet presAssocID="{7D111FD9-3F15-4C58-AC1C-3393D8CC0561}" presName="LShape" presStyleLbl="alignNode1" presStyleIdx="0" presStyleCnt="13"/>
      <dgm:spPr/>
    </dgm:pt>
    <dgm:pt modelId="{E93E9BC9-BD85-4D0B-A944-C366464EAF27}" type="pres">
      <dgm:prSet presAssocID="{7D111FD9-3F15-4C58-AC1C-3393D8CC0561}" presName="ParentText" presStyleLbl="revTx" presStyleIdx="0" presStyleCnt="7" custScaleX="114156" custLinFactNeighborX="6200" custLinFactNeighborY="3476">
        <dgm:presLayoutVars>
          <dgm:chMax val="0"/>
          <dgm:chPref val="0"/>
          <dgm:bulletEnabled val="1"/>
        </dgm:presLayoutVars>
      </dgm:prSet>
      <dgm:spPr/>
    </dgm:pt>
    <dgm:pt modelId="{EEA5542F-01BF-496E-B42E-3664564CB02E}" type="pres">
      <dgm:prSet presAssocID="{7D111FD9-3F15-4C58-AC1C-3393D8CC0561}" presName="Triangle" presStyleLbl="alignNode1" presStyleIdx="1" presStyleCnt="13"/>
      <dgm:spPr/>
    </dgm:pt>
    <dgm:pt modelId="{985EFFE7-A37D-4952-AD95-EB10B7EA32E5}" type="pres">
      <dgm:prSet presAssocID="{08C5C2F4-F711-4FD1-8189-8E68542125E5}" presName="sibTrans" presStyleCnt="0"/>
      <dgm:spPr/>
    </dgm:pt>
    <dgm:pt modelId="{3DA5D619-BDEF-4DBD-AED8-D0851AD3C815}" type="pres">
      <dgm:prSet presAssocID="{08C5C2F4-F711-4FD1-8189-8E68542125E5}" presName="space" presStyleCnt="0"/>
      <dgm:spPr/>
    </dgm:pt>
    <dgm:pt modelId="{3225468B-398B-4C61-9FB3-197596B8EE2D}" type="pres">
      <dgm:prSet presAssocID="{6CAA0A81-7D4E-477A-AB11-CEA45FFDD1C4}" presName="composite" presStyleCnt="0"/>
      <dgm:spPr/>
    </dgm:pt>
    <dgm:pt modelId="{CC9D6D0D-AFE8-4ACC-8583-21447BC19188}" type="pres">
      <dgm:prSet presAssocID="{6CAA0A81-7D4E-477A-AB11-CEA45FFDD1C4}" presName="LShape" presStyleLbl="alignNode1" presStyleIdx="2" presStyleCnt="13"/>
      <dgm:spPr/>
    </dgm:pt>
    <dgm:pt modelId="{471B14E6-8E27-4AFF-A677-A6A0E6A7E337}" type="pres">
      <dgm:prSet presAssocID="{6CAA0A81-7D4E-477A-AB11-CEA45FFDD1C4}" presName="ParentText" presStyleLbl="revTx" presStyleIdx="1" presStyleCnt="7">
        <dgm:presLayoutVars>
          <dgm:chMax val="0"/>
          <dgm:chPref val="0"/>
          <dgm:bulletEnabled val="1"/>
        </dgm:presLayoutVars>
      </dgm:prSet>
      <dgm:spPr/>
    </dgm:pt>
    <dgm:pt modelId="{12C69627-032E-43B2-BA9F-226CAAF9516A}" type="pres">
      <dgm:prSet presAssocID="{6CAA0A81-7D4E-477A-AB11-CEA45FFDD1C4}" presName="Triangle" presStyleLbl="alignNode1" presStyleIdx="3" presStyleCnt="13"/>
      <dgm:spPr/>
    </dgm:pt>
    <dgm:pt modelId="{37543AD9-D7DD-49A9-8498-CD088CBD8654}" type="pres">
      <dgm:prSet presAssocID="{AA2E8BC7-1EB0-4EAF-8A38-150379465DB0}" presName="sibTrans" presStyleCnt="0"/>
      <dgm:spPr/>
    </dgm:pt>
    <dgm:pt modelId="{1232DC93-D16B-4DB6-BF4C-AAEC1667B1F9}" type="pres">
      <dgm:prSet presAssocID="{AA2E8BC7-1EB0-4EAF-8A38-150379465DB0}" presName="space" presStyleCnt="0"/>
      <dgm:spPr/>
    </dgm:pt>
    <dgm:pt modelId="{8B86EA25-A76A-43B1-B875-58B0AF6789D4}" type="pres">
      <dgm:prSet presAssocID="{538F06CC-DE69-442A-9B35-98E718B2D246}" presName="composite" presStyleCnt="0"/>
      <dgm:spPr/>
    </dgm:pt>
    <dgm:pt modelId="{5BC44B48-4FF6-4CD2-9A7F-2AFF6E12C34F}" type="pres">
      <dgm:prSet presAssocID="{538F06CC-DE69-442A-9B35-98E718B2D246}" presName="LShape" presStyleLbl="alignNode1" presStyleIdx="4" presStyleCnt="13"/>
      <dgm:spPr/>
    </dgm:pt>
    <dgm:pt modelId="{047EDAA4-72D1-4BE8-8962-5846D326D3D8}" type="pres">
      <dgm:prSet presAssocID="{538F06CC-DE69-442A-9B35-98E718B2D246}" presName="ParentText" presStyleLbl="revTx" presStyleIdx="2" presStyleCnt="7" custScaleX="103607">
        <dgm:presLayoutVars>
          <dgm:chMax val="0"/>
          <dgm:chPref val="0"/>
          <dgm:bulletEnabled val="1"/>
        </dgm:presLayoutVars>
      </dgm:prSet>
      <dgm:spPr/>
    </dgm:pt>
    <dgm:pt modelId="{2569A4A4-7CD3-405D-A969-21F53BDC7626}" type="pres">
      <dgm:prSet presAssocID="{538F06CC-DE69-442A-9B35-98E718B2D246}" presName="Triangle" presStyleLbl="alignNode1" presStyleIdx="5" presStyleCnt="13"/>
      <dgm:spPr/>
    </dgm:pt>
    <dgm:pt modelId="{CAD300F8-B130-48E8-88D7-E7EC913A8D05}" type="pres">
      <dgm:prSet presAssocID="{5110479E-443C-46C2-8345-8920D72D36F8}" presName="sibTrans" presStyleCnt="0"/>
      <dgm:spPr/>
    </dgm:pt>
    <dgm:pt modelId="{E769E090-13DF-43AC-B8FB-AC5A14A589C9}" type="pres">
      <dgm:prSet presAssocID="{5110479E-443C-46C2-8345-8920D72D36F8}" presName="space" presStyleCnt="0"/>
      <dgm:spPr/>
    </dgm:pt>
    <dgm:pt modelId="{005C6260-B014-4DF8-87F3-6CA0AD749791}" type="pres">
      <dgm:prSet presAssocID="{1877EDCF-DB54-458A-96FD-CA402064350A}" presName="composite" presStyleCnt="0"/>
      <dgm:spPr/>
    </dgm:pt>
    <dgm:pt modelId="{41CBBD6B-1BFE-4596-9001-2582F0DFA64F}" type="pres">
      <dgm:prSet presAssocID="{1877EDCF-DB54-458A-96FD-CA402064350A}" presName="LShape" presStyleLbl="alignNode1" presStyleIdx="6" presStyleCnt="13"/>
      <dgm:spPr/>
    </dgm:pt>
    <dgm:pt modelId="{E0CD24FD-3012-42A9-ADFB-8BB105B90C0A}" type="pres">
      <dgm:prSet presAssocID="{1877EDCF-DB54-458A-96FD-CA402064350A}" presName="ParentText" presStyleLbl="revTx" presStyleIdx="3" presStyleCnt="7" custScaleX="103607">
        <dgm:presLayoutVars>
          <dgm:chMax val="0"/>
          <dgm:chPref val="0"/>
          <dgm:bulletEnabled val="1"/>
        </dgm:presLayoutVars>
      </dgm:prSet>
      <dgm:spPr/>
    </dgm:pt>
    <dgm:pt modelId="{CD441E75-44E3-46A1-9B28-E1EB58A7EFBF}" type="pres">
      <dgm:prSet presAssocID="{1877EDCF-DB54-458A-96FD-CA402064350A}" presName="Triangle" presStyleLbl="alignNode1" presStyleIdx="7" presStyleCnt="13"/>
      <dgm:spPr/>
    </dgm:pt>
    <dgm:pt modelId="{79C9414A-DC65-4C36-88CC-4F78680D410D}" type="pres">
      <dgm:prSet presAssocID="{7D62BC97-EDDC-4CB2-9508-6DDC8711B6B4}" presName="sibTrans" presStyleCnt="0"/>
      <dgm:spPr/>
    </dgm:pt>
    <dgm:pt modelId="{8A9BFEA0-0025-408A-81FE-1EEBE820F02C}" type="pres">
      <dgm:prSet presAssocID="{7D62BC97-EDDC-4CB2-9508-6DDC8711B6B4}" presName="space" presStyleCnt="0"/>
      <dgm:spPr/>
    </dgm:pt>
    <dgm:pt modelId="{F297BF81-0D1B-4D97-A182-4BC0E91E6B8D}" type="pres">
      <dgm:prSet presAssocID="{E192C041-03E7-4CB9-8E6D-3EF2B06480AC}" presName="composite" presStyleCnt="0"/>
      <dgm:spPr/>
    </dgm:pt>
    <dgm:pt modelId="{0E440EF2-46BC-48EA-BD90-E4A1092858BF}" type="pres">
      <dgm:prSet presAssocID="{E192C041-03E7-4CB9-8E6D-3EF2B06480AC}" presName="LShape" presStyleLbl="alignNode1" presStyleIdx="8" presStyleCnt="13"/>
      <dgm:spPr/>
    </dgm:pt>
    <dgm:pt modelId="{F0F23901-AB79-4C14-9570-C12313729156}" type="pres">
      <dgm:prSet presAssocID="{E192C041-03E7-4CB9-8E6D-3EF2B06480AC}" presName="ParentText" presStyleLbl="revTx" presStyleIdx="4" presStyleCnt="7">
        <dgm:presLayoutVars>
          <dgm:chMax val="0"/>
          <dgm:chPref val="0"/>
          <dgm:bulletEnabled val="1"/>
        </dgm:presLayoutVars>
      </dgm:prSet>
      <dgm:spPr/>
    </dgm:pt>
    <dgm:pt modelId="{C7D7DF41-0FBE-464A-8DA0-CE72A43FFE7F}" type="pres">
      <dgm:prSet presAssocID="{E192C041-03E7-4CB9-8E6D-3EF2B06480AC}" presName="Triangle" presStyleLbl="alignNode1" presStyleIdx="9" presStyleCnt="13"/>
      <dgm:spPr/>
    </dgm:pt>
    <dgm:pt modelId="{AE66B164-CAFF-4FA6-A5A1-49B387A374E4}" type="pres">
      <dgm:prSet presAssocID="{73DE1FC9-E27F-4978-9385-C38931FBED29}" presName="sibTrans" presStyleCnt="0"/>
      <dgm:spPr/>
    </dgm:pt>
    <dgm:pt modelId="{35A29368-2A07-4725-8D26-EF58704B68BE}" type="pres">
      <dgm:prSet presAssocID="{73DE1FC9-E27F-4978-9385-C38931FBED29}" presName="space" presStyleCnt="0"/>
      <dgm:spPr/>
    </dgm:pt>
    <dgm:pt modelId="{1965E970-DFFD-4BAE-B810-DAD9CB1476F0}" type="pres">
      <dgm:prSet presAssocID="{E9C72C27-B8D0-494F-8F86-9F2ED9673700}" presName="composite" presStyleCnt="0"/>
      <dgm:spPr/>
    </dgm:pt>
    <dgm:pt modelId="{04613A21-E8F1-42CA-89F6-A858070E7445}" type="pres">
      <dgm:prSet presAssocID="{E9C72C27-B8D0-494F-8F86-9F2ED9673700}" presName="LShape" presStyleLbl="alignNode1" presStyleIdx="10" presStyleCnt="13"/>
      <dgm:spPr/>
    </dgm:pt>
    <dgm:pt modelId="{EE329E22-9EB5-46F0-84AB-AA00F40F45DA}" type="pres">
      <dgm:prSet presAssocID="{E9C72C27-B8D0-494F-8F86-9F2ED9673700}" presName="ParentText" presStyleLbl="revTx" presStyleIdx="5" presStyleCnt="7">
        <dgm:presLayoutVars>
          <dgm:chMax val="0"/>
          <dgm:chPref val="0"/>
          <dgm:bulletEnabled val="1"/>
        </dgm:presLayoutVars>
      </dgm:prSet>
      <dgm:spPr/>
    </dgm:pt>
    <dgm:pt modelId="{DEEB8367-EF33-4D17-9FBC-69EBC71FB1D0}" type="pres">
      <dgm:prSet presAssocID="{E9C72C27-B8D0-494F-8F86-9F2ED9673700}" presName="Triangle" presStyleLbl="alignNode1" presStyleIdx="11" presStyleCnt="13"/>
      <dgm:spPr/>
    </dgm:pt>
    <dgm:pt modelId="{74E905F3-799B-493C-A333-F16C0E9FC0C0}" type="pres">
      <dgm:prSet presAssocID="{AE0715B0-86B0-459F-9E42-1E112535BEA1}" presName="sibTrans" presStyleCnt="0"/>
      <dgm:spPr/>
    </dgm:pt>
    <dgm:pt modelId="{87F9295C-08C8-4A4A-9EA7-722BDE1DA8D3}" type="pres">
      <dgm:prSet presAssocID="{AE0715B0-86B0-459F-9E42-1E112535BEA1}" presName="space" presStyleCnt="0"/>
      <dgm:spPr/>
    </dgm:pt>
    <dgm:pt modelId="{1A75E1B2-FD33-4599-A694-33FE1CD6A5E2}" type="pres">
      <dgm:prSet presAssocID="{C6751FC7-D833-4FAC-984E-CD3D18E71857}" presName="composite" presStyleCnt="0"/>
      <dgm:spPr/>
    </dgm:pt>
    <dgm:pt modelId="{EAE1F5A8-8D11-4A8F-A087-D4B8006DCFDF}" type="pres">
      <dgm:prSet presAssocID="{C6751FC7-D833-4FAC-984E-CD3D18E71857}" presName="LShape" presStyleLbl="alignNode1" presStyleIdx="12" presStyleCnt="13"/>
      <dgm:spPr/>
    </dgm:pt>
    <dgm:pt modelId="{E8BA9322-3B23-42FA-9045-CF86A500AAE6}" type="pres">
      <dgm:prSet presAssocID="{C6751FC7-D833-4FAC-984E-CD3D18E71857}" presName="ParentText" presStyleLbl="revTx" presStyleIdx="6" presStyleCnt="7">
        <dgm:presLayoutVars>
          <dgm:chMax val="0"/>
          <dgm:chPref val="0"/>
          <dgm:bulletEnabled val="1"/>
        </dgm:presLayoutVars>
      </dgm:prSet>
      <dgm:spPr/>
    </dgm:pt>
  </dgm:ptLst>
  <dgm:cxnLst>
    <dgm:cxn modelId="{B3E1991D-BA64-4076-BD10-A0CF884948F6}" type="presOf" srcId="{1877EDCF-DB54-458A-96FD-CA402064350A}" destId="{E0CD24FD-3012-42A9-ADFB-8BB105B90C0A}" srcOrd="0" destOrd="0" presId="urn:microsoft.com/office/officeart/2009/3/layout/StepUpProcess"/>
    <dgm:cxn modelId="{264ED630-6A86-4E2A-976F-193E721761AD}" srcId="{D7A357A4-C60B-4EE9-81A7-AD1223280746}" destId="{1877EDCF-DB54-458A-96FD-CA402064350A}" srcOrd="3" destOrd="0" parTransId="{F1142A9C-5288-4F4C-9EE2-4A3776340B55}" sibTransId="{7D62BC97-EDDC-4CB2-9508-6DDC8711B6B4}"/>
    <dgm:cxn modelId="{A39A4C33-F65E-45B6-B871-F69ECE9034ED}" srcId="{D7A357A4-C60B-4EE9-81A7-AD1223280746}" destId="{7D111FD9-3F15-4C58-AC1C-3393D8CC0561}" srcOrd="0" destOrd="0" parTransId="{0C368FF5-1F37-4C76-957D-7698D9BF7086}" sibTransId="{08C5C2F4-F711-4FD1-8189-8E68542125E5}"/>
    <dgm:cxn modelId="{EE354F44-23E2-481C-80CF-A390BD33ECCA}" srcId="{D7A357A4-C60B-4EE9-81A7-AD1223280746}" destId="{538F06CC-DE69-442A-9B35-98E718B2D246}" srcOrd="2" destOrd="0" parTransId="{6AEEF275-4B64-4ADE-B7C2-A45EB62ABC35}" sibTransId="{5110479E-443C-46C2-8345-8920D72D36F8}"/>
    <dgm:cxn modelId="{963E9F4C-5801-46C4-9465-CA074B565E8A}" type="presOf" srcId="{7D111FD9-3F15-4C58-AC1C-3393D8CC0561}" destId="{E93E9BC9-BD85-4D0B-A944-C366464EAF27}" srcOrd="0" destOrd="0" presId="urn:microsoft.com/office/officeart/2009/3/layout/StepUpProcess"/>
    <dgm:cxn modelId="{010E774E-8F9B-4437-84C7-C904984E966A}" srcId="{D7A357A4-C60B-4EE9-81A7-AD1223280746}" destId="{E192C041-03E7-4CB9-8E6D-3EF2B06480AC}" srcOrd="4" destOrd="0" parTransId="{F30A6263-338C-422E-9B24-0000784C56A6}" sibTransId="{73DE1FC9-E27F-4978-9385-C38931FBED29}"/>
    <dgm:cxn modelId="{DF25BD6E-9C31-436F-A056-C7238017ED32}" srcId="{D7A357A4-C60B-4EE9-81A7-AD1223280746}" destId="{6CAA0A81-7D4E-477A-AB11-CEA45FFDD1C4}" srcOrd="1" destOrd="0" parTransId="{FCBDDE79-696E-4BEA-8DF0-E0C3AF6D3B25}" sibTransId="{AA2E8BC7-1EB0-4EAF-8A38-150379465DB0}"/>
    <dgm:cxn modelId="{0248C481-56AA-470C-B8FA-8EE38B32C576}" type="presOf" srcId="{D7A357A4-C60B-4EE9-81A7-AD1223280746}" destId="{59960854-8E73-45A6-A8EC-ABFD29791E58}" srcOrd="0" destOrd="0" presId="urn:microsoft.com/office/officeart/2009/3/layout/StepUpProcess"/>
    <dgm:cxn modelId="{A1CBBD97-0E04-40B3-BFE1-158A9661E995}" type="presOf" srcId="{E192C041-03E7-4CB9-8E6D-3EF2B06480AC}" destId="{F0F23901-AB79-4C14-9570-C12313729156}" srcOrd="0" destOrd="0" presId="urn:microsoft.com/office/officeart/2009/3/layout/StepUpProcess"/>
    <dgm:cxn modelId="{CD5342A6-B043-455B-89F3-16CE67E797C0}" type="presOf" srcId="{6CAA0A81-7D4E-477A-AB11-CEA45FFDD1C4}" destId="{471B14E6-8E27-4AFF-A677-A6A0E6A7E337}" srcOrd="0" destOrd="0" presId="urn:microsoft.com/office/officeart/2009/3/layout/StepUpProcess"/>
    <dgm:cxn modelId="{E4FF3DC1-750D-4DBA-8F26-1E759EDCBDB1}" srcId="{D7A357A4-C60B-4EE9-81A7-AD1223280746}" destId="{E9C72C27-B8D0-494F-8F86-9F2ED9673700}" srcOrd="5" destOrd="0" parTransId="{1CE476F8-E386-4547-9188-A5D6405B36E0}" sibTransId="{AE0715B0-86B0-459F-9E42-1E112535BEA1}"/>
    <dgm:cxn modelId="{19ACE8D6-F5F5-4C6B-B5BA-A4FA8F671867}" srcId="{D7A357A4-C60B-4EE9-81A7-AD1223280746}" destId="{C6751FC7-D833-4FAC-984E-CD3D18E71857}" srcOrd="6" destOrd="0" parTransId="{E9A5E0A9-5508-4FCF-9620-8910CC7E2192}" sibTransId="{29FC8DE5-6726-45B1-8291-16BDC39D0E0A}"/>
    <dgm:cxn modelId="{EFFD10DD-200D-4B9B-BB56-585E33FE83E3}" type="presOf" srcId="{538F06CC-DE69-442A-9B35-98E718B2D246}" destId="{047EDAA4-72D1-4BE8-8962-5846D326D3D8}" srcOrd="0" destOrd="0" presId="urn:microsoft.com/office/officeart/2009/3/layout/StepUpProcess"/>
    <dgm:cxn modelId="{CC53F7E4-7248-4C2B-935A-FAA4F7D61B1D}" type="presOf" srcId="{C6751FC7-D833-4FAC-984E-CD3D18E71857}" destId="{E8BA9322-3B23-42FA-9045-CF86A500AAE6}" srcOrd="0" destOrd="0" presId="urn:microsoft.com/office/officeart/2009/3/layout/StepUpProcess"/>
    <dgm:cxn modelId="{F720D2F6-AF3E-426E-886C-7719673C1BF0}" type="presOf" srcId="{E9C72C27-B8D0-494F-8F86-9F2ED9673700}" destId="{EE329E22-9EB5-46F0-84AB-AA00F40F45DA}" srcOrd="0" destOrd="0" presId="urn:microsoft.com/office/officeart/2009/3/layout/StepUpProcess"/>
    <dgm:cxn modelId="{A3C804B5-1244-437F-857C-E1E1E1FDA43F}" type="presParOf" srcId="{59960854-8E73-45A6-A8EC-ABFD29791E58}" destId="{38B4D484-D7F5-4F7D-A6E3-7253A349BAAB}" srcOrd="0" destOrd="0" presId="urn:microsoft.com/office/officeart/2009/3/layout/StepUpProcess"/>
    <dgm:cxn modelId="{6F65EC9B-1393-4A34-9510-2181922E8897}" type="presParOf" srcId="{38B4D484-D7F5-4F7D-A6E3-7253A349BAAB}" destId="{FEB35F35-4EA9-4A40-8941-7BFCDF93B987}" srcOrd="0" destOrd="0" presId="urn:microsoft.com/office/officeart/2009/3/layout/StepUpProcess"/>
    <dgm:cxn modelId="{55041C66-8D60-4804-9448-FE6783F4C329}" type="presParOf" srcId="{38B4D484-D7F5-4F7D-A6E3-7253A349BAAB}" destId="{E93E9BC9-BD85-4D0B-A944-C366464EAF27}" srcOrd="1" destOrd="0" presId="urn:microsoft.com/office/officeart/2009/3/layout/StepUpProcess"/>
    <dgm:cxn modelId="{4B6CC06F-09AD-47AB-B649-93A17185FA86}" type="presParOf" srcId="{38B4D484-D7F5-4F7D-A6E3-7253A349BAAB}" destId="{EEA5542F-01BF-496E-B42E-3664564CB02E}" srcOrd="2" destOrd="0" presId="urn:microsoft.com/office/officeart/2009/3/layout/StepUpProcess"/>
    <dgm:cxn modelId="{126F8A71-0017-4D32-A29E-E12902FEE04A}" type="presParOf" srcId="{59960854-8E73-45A6-A8EC-ABFD29791E58}" destId="{985EFFE7-A37D-4952-AD95-EB10B7EA32E5}" srcOrd="1" destOrd="0" presId="urn:microsoft.com/office/officeart/2009/3/layout/StepUpProcess"/>
    <dgm:cxn modelId="{F60C4A04-95A9-40B2-8075-452AFD45B1C1}" type="presParOf" srcId="{985EFFE7-A37D-4952-AD95-EB10B7EA32E5}" destId="{3DA5D619-BDEF-4DBD-AED8-D0851AD3C815}" srcOrd="0" destOrd="0" presId="urn:microsoft.com/office/officeart/2009/3/layout/StepUpProcess"/>
    <dgm:cxn modelId="{D339AF08-B30D-4516-B4A0-0534D2740C12}" type="presParOf" srcId="{59960854-8E73-45A6-A8EC-ABFD29791E58}" destId="{3225468B-398B-4C61-9FB3-197596B8EE2D}" srcOrd="2" destOrd="0" presId="urn:microsoft.com/office/officeart/2009/3/layout/StepUpProcess"/>
    <dgm:cxn modelId="{3BE56354-2CC9-4D1D-9262-23C889AB77C6}" type="presParOf" srcId="{3225468B-398B-4C61-9FB3-197596B8EE2D}" destId="{CC9D6D0D-AFE8-4ACC-8583-21447BC19188}" srcOrd="0" destOrd="0" presId="urn:microsoft.com/office/officeart/2009/3/layout/StepUpProcess"/>
    <dgm:cxn modelId="{66677E18-5543-4225-8A61-B7ECA0632363}" type="presParOf" srcId="{3225468B-398B-4C61-9FB3-197596B8EE2D}" destId="{471B14E6-8E27-4AFF-A677-A6A0E6A7E337}" srcOrd="1" destOrd="0" presId="urn:microsoft.com/office/officeart/2009/3/layout/StepUpProcess"/>
    <dgm:cxn modelId="{28A4A9BB-4B3B-41CA-815E-C4C4C9BEA314}" type="presParOf" srcId="{3225468B-398B-4C61-9FB3-197596B8EE2D}" destId="{12C69627-032E-43B2-BA9F-226CAAF9516A}" srcOrd="2" destOrd="0" presId="urn:microsoft.com/office/officeart/2009/3/layout/StepUpProcess"/>
    <dgm:cxn modelId="{BDE2B591-E9D7-4D4A-9CB1-F32DCAB05ECA}" type="presParOf" srcId="{59960854-8E73-45A6-A8EC-ABFD29791E58}" destId="{37543AD9-D7DD-49A9-8498-CD088CBD8654}" srcOrd="3" destOrd="0" presId="urn:microsoft.com/office/officeart/2009/3/layout/StepUpProcess"/>
    <dgm:cxn modelId="{3C9675D0-8AE0-415E-8CB6-F94652A4B76B}" type="presParOf" srcId="{37543AD9-D7DD-49A9-8498-CD088CBD8654}" destId="{1232DC93-D16B-4DB6-BF4C-AAEC1667B1F9}" srcOrd="0" destOrd="0" presId="urn:microsoft.com/office/officeart/2009/3/layout/StepUpProcess"/>
    <dgm:cxn modelId="{203E64AB-90C2-4047-A48E-1569AE9CECFE}" type="presParOf" srcId="{59960854-8E73-45A6-A8EC-ABFD29791E58}" destId="{8B86EA25-A76A-43B1-B875-58B0AF6789D4}" srcOrd="4" destOrd="0" presId="urn:microsoft.com/office/officeart/2009/3/layout/StepUpProcess"/>
    <dgm:cxn modelId="{7A559FEE-06D3-41AB-8233-268399ECB1D5}" type="presParOf" srcId="{8B86EA25-A76A-43B1-B875-58B0AF6789D4}" destId="{5BC44B48-4FF6-4CD2-9A7F-2AFF6E12C34F}" srcOrd="0" destOrd="0" presId="urn:microsoft.com/office/officeart/2009/3/layout/StepUpProcess"/>
    <dgm:cxn modelId="{68969C7C-BA95-4AF8-8866-D64CA35D0B33}" type="presParOf" srcId="{8B86EA25-A76A-43B1-B875-58B0AF6789D4}" destId="{047EDAA4-72D1-4BE8-8962-5846D326D3D8}" srcOrd="1" destOrd="0" presId="urn:microsoft.com/office/officeart/2009/3/layout/StepUpProcess"/>
    <dgm:cxn modelId="{2FB30DED-799C-4A5C-98C8-E9588841100A}" type="presParOf" srcId="{8B86EA25-A76A-43B1-B875-58B0AF6789D4}" destId="{2569A4A4-7CD3-405D-A969-21F53BDC7626}" srcOrd="2" destOrd="0" presId="urn:microsoft.com/office/officeart/2009/3/layout/StepUpProcess"/>
    <dgm:cxn modelId="{177FF96E-FB34-496E-B903-E2C9A2C4CA35}" type="presParOf" srcId="{59960854-8E73-45A6-A8EC-ABFD29791E58}" destId="{CAD300F8-B130-48E8-88D7-E7EC913A8D05}" srcOrd="5" destOrd="0" presId="urn:microsoft.com/office/officeart/2009/3/layout/StepUpProcess"/>
    <dgm:cxn modelId="{33075D9A-B3D5-4F09-B1C9-384EF4A7C665}" type="presParOf" srcId="{CAD300F8-B130-48E8-88D7-E7EC913A8D05}" destId="{E769E090-13DF-43AC-B8FB-AC5A14A589C9}" srcOrd="0" destOrd="0" presId="urn:microsoft.com/office/officeart/2009/3/layout/StepUpProcess"/>
    <dgm:cxn modelId="{4F0AFEC8-49F8-4885-ACB4-DA833D98B246}" type="presParOf" srcId="{59960854-8E73-45A6-A8EC-ABFD29791E58}" destId="{005C6260-B014-4DF8-87F3-6CA0AD749791}" srcOrd="6" destOrd="0" presId="urn:microsoft.com/office/officeart/2009/3/layout/StepUpProcess"/>
    <dgm:cxn modelId="{8F698DA2-EA61-4205-B543-91EB3EFA885D}" type="presParOf" srcId="{005C6260-B014-4DF8-87F3-6CA0AD749791}" destId="{41CBBD6B-1BFE-4596-9001-2582F0DFA64F}" srcOrd="0" destOrd="0" presId="urn:microsoft.com/office/officeart/2009/3/layout/StepUpProcess"/>
    <dgm:cxn modelId="{CC5E83C7-6F36-4E91-8654-2A5967F9CDDF}" type="presParOf" srcId="{005C6260-B014-4DF8-87F3-6CA0AD749791}" destId="{E0CD24FD-3012-42A9-ADFB-8BB105B90C0A}" srcOrd="1" destOrd="0" presId="urn:microsoft.com/office/officeart/2009/3/layout/StepUpProcess"/>
    <dgm:cxn modelId="{168A3A85-D8C0-41D0-804C-E1A5053CF1EB}" type="presParOf" srcId="{005C6260-B014-4DF8-87F3-6CA0AD749791}" destId="{CD441E75-44E3-46A1-9B28-E1EB58A7EFBF}" srcOrd="2" destOrd="0" presId="urn:microsoft.com/office/officeart/2009/3/layout/StepUpProcess"/>
    <dgm:cxn modelId="{A8EE4828-3592-4218-BF56-53026DFA4767}" type="presParOf" srcId="{59960854-8E73-45A6-A8EC-ABFD29791E58}" destId="{79C9414A-DC65-4C36-88CC-4F78680D410D}" srcOrd="7" destOrd="0" presId="urn:microsoft.com/office/officeart/2009/3/layout/StepUpProcess"/>
    <dgm:cxn modelId="{9F2ECE5C-8DB2-4EDE-A928-6B3901582AC3}" type="presParOf" srcId="{79C9414A-DC65-4C36-88CC-4F78680D410D}" destId="{8A9BFEA0-0025-408A-81FE-1EEBE820F02C}" srcOrd="0" destOrd="0" presId="urn:microsoft.com/office/officeart/2009/3/layout/StepUpProcess"/>
    <dgm:cxn modelId="{648A0B77-63D9-4D28-A2CE-6DACC8C28F14}" type="presParOf" srcId="{59960854-8E73-45A6-A8EC-ABFD29791E58}" destId="{F297BF81-0D1B-4D97-A182-4BC0E91E6B8D}" srcOrd="8" destOrd="0" presId="urn:microsoft.com/office/officeart/2009/3/layout/StepUpProcess"/>
    <dgm:cxn modelId="{B074B26F-7DAC-467B-A630-C20B781AAD70}" type="presParOf" srcId="{F297BF81-0D1B-4D97-A182-4BC0E91E6B8D}" destId="{0E440EF2-46BC-48EA-BD90-E4A1092858BF}" srcOrd="0" destOrd="0" presId="urn:microsoft.com/office/officeart/2009/3/layout/StepUpProcess"/>
    <dgm:cxn modelId="{F8DF55CB-A62A-43D0-9EA3-D0307EE8A4CA}" type="presParOf" srcId="{F297BF81-0D1B-4D97-A182-4BC0E91E6B8D}" destId="{F0F23901-AB79-4C14-9570-C12313729156}" srcOrd="1" destOrd="0" presId="urn:microsoft.com/office/officeart/2009/3/layout/StepUpProcess"/>
    <dgm:cxn modelId="{69CE0D1D-0426-4D6E-9427-10AE9EDB567D}" type="presParOf" srcId="{F297BF81-0D1B-4D97-A182-4BC0E91E6B8D}" destId="{C7D7DF41-0FBE-464A-8DA0-CE72A43FFE7F}" srcOrd="2" destOrd="0" presId="urn:microsoft.com/office/officeart/2009/3/layout/StepUpProcess"/>
    <dgm:cxn modelId="{65B3E066-7782-4BF0-9544-DF7FF28C59A4}" type="presParOf" srcId="{59960854-8E73-45A6-A8EC-ABFD29791E58}" destId="{AE66B164-CAFF-4FA6-A5A1-49B387A374E4}" srcOrd="9" destOrd="0" presId="urn:microsoft.com/office/officeart/2009/3/layout/StepUpProcess"/>
    <dgm:cxn modelId="{D684A62D-1B8E-4681-A078-0B849BA51EB3}" type="presParOf" srcId="{AE66B164-CAFF-4FA6-A5A1-49B387A374E4}" destId="{35A29368-2A07-4725-8D26-EF58704B68BE}" srcOrd="0" destOrd="0" presId="urn:microsoft.com/office/officeart/2009/3/layout/StepUpProcess"/>
    <dgm:cxn modelId="{95E89F8E-582F-4F7B-9A47-5BB6E3A28E93}" type="presParOf" srcId="{59960854-8E73-45A6-A8EC-ABFD29791E58}" destId="{1965E970-DFFD-4BAE-B810-DAD9CB1476F0}" srcOrd="10" destOrd="0" presId="urn:microsoft.com/office/officeart/2009/3/layout/StepUpProcess"/>
    <dgm:cxn modelId="{4BE34312-F3B3-44B4-87B7-728DD5314E5A}" type="presParOf" srcId="{1965E970-DFFD-4BAE-B810-DAD9CB1476F0}" destId="{04613A21-E8F1-42CA-89F6-A858070E7445}" srcOrd="0" destOrd="0" presId="urn:microsoft.com/office/officeart/2009/3/layout/StepUpProcess"/>
    <dgm:cxn modelId="{FCA58EFA-C3B9-4CA6-8982-F87FB38384F5}" type="presParOf" srcId="{1965E970-DFFD-4BAE-B810-DAD9CB1476F0}" destId="{EE329E22-9EB5-46F0-84AB-AA00F40F45DA}" srcOrd="1" destOrd="0" presId="urn:microsoft.com/office/officeart/2009/3/layout/StepUpProcess"/>
    <dgm:cxn modelId="{6FBEBA5B-0113-4D6A-954B-C1007C4FCC80}" type="presParOf" srcId="{1965E970-DFFD-4BAE-B810-DAD9CB1476F0}" destId="{DEEB8367-EF33-4D17-9FBC-69EBC71FB1D0}" srcOrd="2" destOrd="0" presId="urn:microsoft.com/office/officeart/2009/3/layout/StepUpProcess"/>
    <dgm:cxn modelId="{E8865BC5-2D39-4F71-9E5E-538AA2E38E70}" type="presParOf" srcId="{59960854-8E73-45A6-A8EC-ABFD29791E58}" destId="{74E905F3-799B-493C-A333-F16C0E9FC0C0}" srcOrd="11" destOrd="0" presId="urn:microsoft.com/office/officeart/2009/3/layout/StepUpProcess"/>
    <dgm:cxn modelId="{1811ADB2-B25F-4CFA-A92C-EB1FAB46E73A}" type="presParOf" srcId="{74E905F3-799B-493C-A333-F16C0E9FC0C0}" destId="{87F9295C-08C8-4A4A-9EA7-722BDE1DA8D3}" srcOrd="0" destOrd="0" presId="urn:microsoft.com/office/officeart/2009/3/layout/StepUpProcess"/>
    <dgm:cxn modelId="{2D695BCF-47DC-489B-AF17-038B70C28147}" type="presParOf" srcId="{59960854-8E73-45A6-A8EC-ABFD29791E58}" destId="{1A75E1B2-FD33-4599-A694-33FE1CD6A5E2}" srcOrd="12" destOrd="0" presId="urn:microsoft.com/office/officeart/2009/3/layout/StepUpProcess"/>
    <dgm:cxn modelId="{D895E1B4-73DB-47CB-8640-DDB698361984}" type="presParOf" srcId="{1A75E1B2-FD33-4599-A694-33FE1CD6A5E2}" destId="{EAE1F5A8-8D11-4A8F-A087-D4B8006DCFDF}" srcOrd="0" destOrd="0" presId="urn:microsoft.com/office/officeart/2009/3/layout/StepUpProcess"/>
    <dgm:cxn modelId="{B2C74406-A0D4-4E1A-B0DB-6B551A53C13F}" type="presParOf" srcId="{1A75E1B2-FD33-4599-A694-33FE1CD6A5E2}" destId="{E8BA9322-3B23-42FA-9045-CF86A500AAE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97146-32B4-41A3-9F2D-23407851227B}">
      <dsp:nvSpPr>
        <dsp:cNvPr id="0" name=""/>
        <dsp:cNvSpPr/>
      </dsp:nvSpPr>
      <dsp:spPr>
        <a:xfrm>
          <a:off x="-4439873" y="-680925"/>
          <a:ext cx="5289326" cy="5289326"/>
        </a:xfrm>
        <a:prstGeom prst="blockArc">
          <a:avLst>
            <a:gd name="adj1" fmla="val 18900000"/>
            <a:gd name="adj2" fmla="val 2700000"/>
            <a:gd name="adj3" fmla="val 40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3FE369-4D84-48F4-AE62-C014D5CD7488}">
      <dsp:nvSpPr>
        <dsp:cNvPr id="0" name=""/>
        <dsp:cNvSpPr/>
      </dsp:nvSpPr>
      <dsp:spPr>
        <a:xfrm>
          <a:off x="371922" y="245388"/>
          <a:ext cx="6242547" cy="491091"/>
        </a:xfrm>
        <a:prstGeom prst="rect">
          <a:avLst/>
        </a:prstGeom>
        <a:solidFill>
          <a:schemeClr val="accent1">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04"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err="1">
              <a:solidFill>
                <a:schemeClr val="tx1"/>
              </a:solidFill>
              <a:latin typeface="Arial" panose="020B0604020202020204" pitchFamily="34" charset="0"/>
              <a:cs typeface="Arial" panose="020B0604020202020204" pitchFamily="34" charset="0"/>
            </a:rPr>
            <a:t>Improved</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management</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of</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public</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revenues</a:t>
          </a:r>
          <a:endParaRPr lang="de-DE" sz="1900" kern="1200" dirty="0">
            <a:solidFill>
              <a:schemeClr val="tx1"/>
            </a:solidFill>
          </a:endParaRPr>
        </a:p>
      </dsp:txBody>
      <dsp:txXfrm>
        <a:off x="371922" y="245388"/>
        <a:ext cx="6242547" cy="491091"/>
      </dsp:txXfrm>
    </dsp:sp>
    <dsp:sp modelId="{0092789E-8367-4691-84A9-2C74448FC3EE}">
      <dsp:nvSpPr>
        <dsp:cNvPr id="0" name=""/>
        <dsp:cNvSpPr/>
      </dsp:nvSpPr>
      <dsp:spPr>
        <a:xfrm>
          <a:off x="64990" y="184002"/>
          <a:ext cx="613864" cy="61386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51D97E-E731-4ED6-8F82-EBBA5F9950D1}">
      <dsp:nvSpPr>
        <dsp:cNvPr id="0" name=""/>
        <dsp:cNvSpPr/>
      </dsp:nvSpPr>
      <dsp:spPr>
        <a:xfrm>
          <a:off x="723824" y="981790"/>
          <a:ext cx="5890645" cy="491091"/>
        </a:xfrm>
        <a:prstGeom prst="rect">
          <a:avLst/>
        </a:prstGeom>
        <a:solidFill>
          <a:schemeClr val="accent1">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04"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err="1">
              <a:solidFill>
                <a:schemeClr val="tx1"/>
              </a:solidFill>
              <a:latin typeface="Arial" panose="020B0604020202020204" pitchFamily="34" charset="0"/>
              <a:cs typeface="Arial" panose="020B0604020202020204" pitchFamily="34" charset="0"/>
            </a:rPr>
            <a:t>Improved</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investment</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climate</a:t>
          </a:r>
          <a:endParaRPr lang="de-DE" sz="1900" kern="1200" dirty="0"/>
        </a:p>
      </dsp:txBody>
      <dsp:txXfrm>
        <a:off x="723824" y="981790"/>
        <a:ext cx="5890645" cy="491091"/>
      </dsp:txXfrm>
    </dsp:sp>
    <dsp:sp modelId="{DBD5461D-56BF-412D-A2B3-4CD62DE76D80}">
      <dsp:nvSpPr>
        <dsp:cNvPr id="0" name=""/>
        <dsp:cNvSpPr/>
      </dsp:nvSpPr>
      <dsp:spPr>
        <a:xfrm>
          <a:off x="416892" y="920403"/>
          <a:ext cx="613864" cy="61386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36F9F-78B6-4F0B-ADB2-1A8607D8F3CD}">
      <dsp:nvSpPr>
        <dsp:cNvPr id="0" name=""/>
        <dsp:cNvSpPr/>
      </dsp:nvSpPr>
      <dsp:spPr>
        <a:xfrm>
          <a:off x="831829" y="1718191"/>
          <a:ext cx="5782639" cy="491091"/>
        </a:xfrm>
        <a:prstGeom prst="rect">
          <a:avLst/>
        </a:prstGeom>
        <a:solidFill>
          <a:schemeClr val="accent1">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04"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solidFill>
                <a:schemeClr val="tx1"/>
              </a:solidFill>
              <a:latin typeface="Arial" panose="020B0604020202020204" pitchFamily="34" charset="0"/>
              <a:cs typeface="Arial" panose="020B0604020202020204" pitchFamily="34" charset="0"/>
            </a:rPr>
            <a:t>More </a:t>
          </a:r>
          <a:r>
            <a:rPr lang="de-DE" sz="1900" kern="1200" dirty="0" err="1">
              <a:solidFill>
                <a:schemeClr val="tx1"/>
              </a:solidFill>
              <a:latin typeface="Arial" panose="020B0604020202020204" pitchFamily="34" charset="0"/>
              <a:cs typeface="Arial" panose="020B0604020202020204" pitchFamily="34" charset="0"/>
            </a:rPr>
            <a:t>favourable</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loans</a:t>
          </a:r>
          <a:endParaRPr lang="de-DE" sz="1900" kern="1200" dirty="0">
            <a:solidFill>
              <a:schemeClr val="tx1"/>
            </a:solidFill>
            <a:latin typeface="Arial" panose="020B0604020202020204" pitchFamily="34" charset="0"/>
            <a:cs typeface="Arial" panose="020B0604020202020204" pitchFamily="34" charset="0"/>
          </a:endParaRPr>
        </a:p>
      </dsp:txBody>
      <dsp:txXfrm>
        <a:off x="831829" y="1718191"/>
        <a:ext cx="5782639" cy="491091"/>
      </dsp:txXfrm>
    </dsp:sp>
    <dsp:sp modelId="{97FA9255-187D-4CA0-8077-19649ADB7A7D}">
      <dsp:nvSpPr>
        <dsp:cNvPr id="0" name=""/>
        <dsp:cNvSpPr/>
      </dsp:nvSpPr>
      <dsp:spPr>
        <a:xfrm>
          <a:off x="524897" y="1656805"/>
          <a:ext cx="613864" cy="61386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87341-098E-48C3-9912-B9E0DF0B6CE8}">
      <dsp:nvSpPr>
        <dsp:cNvPr id="0" name=""/>
        <dsp:cNvSpPr/>
      </dsp:nvSpPr>
      <dsp:spPr>
        <a:xfrm>
          <a:off x="723824" y="2454593"/>
          <a:ext cx="5890645" cy="491091"/>
        </a:xfrm>
        <a:prstGeom prst="rect">
          <a:avLst/>
        </a:prstGeom>
        <a:solidFill>
          <a:schemeClr val="accent1">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04"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solidFill>
                <a:schemeClr val="tx1"/>
              </a:solidFill>
              <a:latin typeface="Arial" panose="020B0604020202020204" pitchFamily="34" charset="0"/>
              <a:cs typeface="Arial" panose="020B0604020202020204" pitchFamily="34" charset="0"/>
            </a:rPr>
            <a:t>The </a:t>
          </a:r>
          <a:r>
            <a:rPr lang="de-DE" sz="1900" kern="1200" dirty="0" err="1">
              <a:solidFill>
                <a:schemeClr val="tx1"/>
              </a:solidFill>
              <a:latin typeface="Arial" panose="020B0604020202020204" pitchFamily="34" charset="0"/>
              <a:cs typeface="Arial" panose="020B0604020202020204" pitchFamily="34" charset="0"/>
            </a:rPr>
            <a:t>fight</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against</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corruption</a:t>
          </a:r>
          <a:endParaRPr lang="de-DE" sz="1900" kern="1200" dirty="0">
            <a:solidFill>
              <a:schemeClr val="tx1"/>
            </a:solidFill>
            <a:latin typeface="Arial" panose="020B0604020202020204" pitchFamily="34" charset="0"/>
            <a:cs typeface="Arial" panose="020B0604020202020204" pitchFamily="34" charset="0"/>
          </a:endParaRPr>
        </a:p>
      </dsp:txBody>
      <dsp:txXfrm>
        <a:off x="723824" y="2454593"/>
        <a:ext cx="5890645" cy="491091"/>
      </dsp:txXfrm>
    </dsp:sp>
    <dsp:sp modelId="{24AE6E92-A48A-417A-AFA2-E555688FCEDD}">
      <dsp:nvSpPr>
        <dsp:cNvPr id="0" name=""/>
        <dsp:cNvSpPr/>
      </dsp:nvSpPr>
      <dsp:spPr>
        <a:xfrm>
          <a:off x="416892" y="2393206"/>
          <a:ext cx="613864" cy="61386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B3F54D-C93D-4FEF-A1B1-BFD727C63E33}">
      <dsp:nvSpPr>
        <dsp:cNvPr id="0" name=""/>
        <dsp:cNvSpPr/>
      </dsp:nvSpPr>
      <dsp:spPr>
        <a:xfrm>
          <a:off x="371922" y="3146131"/>
          <a:ext cx="6242547" cy="580818"/>
        </a:xfrm>
        <a:prstGeom prst="rect">
          <a:avLst/>
        </a:prstGeom>
        <a:solidFill>
          <a:schemeClr val="accent1">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804"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solidFill>
                <a:schemeClr val="tx1"/>
              </a:solidFill>
              <a:latin typeface="Arial" panose="020B0604020202020204" pitchFamily="34" charset="0"/>
              <a:cs typeface="Arial" panose="020B0604020202020204" pitchFamily="34" charset="0"/>
            </a:rPr>
            <a:t>Information </a:t>
          </a:r>
          <a:r>
            <a:rPr lang="de-DE" sz="1900" kern="1200" dirty="0" err="1">
              <a:solidFill>
                <a:schemeClr val="tx1"/>
              </a:solidFill>
              <a:latin typeface="Arial" panose="020B0604020202020204" pitchFamily="34" charset="0"/>
              <a:cs typeface="Arial" panose="020B0604020202020204" pitchFamily="34" charset="0"/>
            </a:rPr>
            <a:t>dissemination</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to</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and</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participation</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of</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the</a:t>
          </a:r>
          <a:r>
            <a:rPr lang="de-DE" sz="1900" kern="1200" dirty="0">
              <a:solidFill>
                <a:schemeClr val="tx1"/>
              </a:solidFill>
              <a:latin typeface="Arial" panose="020B0604020202020204" pitchFamily="34" charset="0"/>
              <a:cs typeface="Arial" panose="020B0604020202020204" pitchFamily="34" charset="0"/>
            </a:rPr>
            <a:t> </a:t>
          </a:r>
          <a:r>
            <a:rPr lang="de-DE" sz="1900" kern="1200" dirty="0" err="1">
              <a:solidFill>
                <a:schemeClr val="tx1"/>
              </a:solidFill>
              <a:latin typeface="Arial" panose="020B0604020202020204" pitchFamily="34" charset="0"/>
              <a:cs typeface="Arial" panose="020B0604020202020204" pitchFamily="34" charset="0"/>
            </a:rPr>
            <a:t>population</a:t>
          </a:r>
          <a:endParaRPr lang="de-DE" sz="1900" kern="1200" dirty="0">
            <a:solidFill>
              <a:schemeClr val="tx1"/>
            </a:solidFill>
            <a:latin typeface="Arial" panose="020B0604020202020204" pitchFamily="34" charset="0"/>
            <a:cs typeface="Arial" panose="020B0604020202020204" pitchFamily="34" charset="0"/>
          </a:endParaRPr>
        </a:p>
      </dsp:txBody>
      <dsp:txXfrm>
        <a:off x="371922" y="3146131"/>
        <a:ext cx="6242547" cy="580818"/>
      </dsp:txXfrm>
    </dsp:sp>
    <dsp:sp modelId="{9DFDEA34-8B52-4081-88DE-41307F627E6A}">
      <dsp:nvSpPr>
        <dsp:cNvPr id="0" name=""/>
        <dsp:cNvSpPr/>
      </dsp:nvSpPr>
      <dsp:spPr>
        <a:xfrm>
          <a:off x="64990" y="3129608"/>
          <a:ext cx="613864" cy="61386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9E36B-0677-4A51-933C-3723388B2192}">
      <dsp:nvSpPr>
        <dsp:cNvPr id="0" name=""/>
        <dsp:cNvSpPr/>
      </dsp:nvSpPr>
      <dsp:spPr>
        <a:xfrm>
          <a:off x="192798" y="811"/>
          <a:ext cx="2735775" cy="1641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i="0" u="none" kern="1200" dirty="0">
              <a:latin typeface="Arial" panose="020B0604020202020204" pitchFamily="34" charset="0"/>
              <a:cs typeface="Arial" panose="020B0604020202020204" pitchFamily="34" charset="0"/>
            </a:rPr>
            <a:t>57</a:t>
          </a:r>
        </a:p>
        <a:p>
          <a:pPr marL="0" lvl="0" indent="0" algn="ctr" defTabSz="889000">
            <a:lnSpc>
              <a:spcPct val="90000"/>
            </a:lnSpc>
            <a:spcBef>
              <a:spcPct val="0"/>
            </a:spcBef>
            <a:spcAft>
              <a:spcPct val="35000"/>
            </a:spcAft>
            <a:buNone/>
          </a:pPr>
          <a:r>
            <a:rPr lang="de-DE" sz="2000" b="0" i="0" u="none" kern="1200" dirty="0">
              <a:latin typeface="Arial" panose="020B0604020202020204" pitchFamily="34" charset="0"/>
              <a:cs typeface="Arial" panose="020B0604020202020204" pitchFamily="34" charset="0"/>
            </a:rPr>
            <a:t>countries </a:t>
          </a:r>
          <a:r>
            <a:rPr lang="de-DE" sz="2000" b="0" i="0" u="none" kern="1200" dirty="0" err="1">
              <a:latin typeface="Arial" panose="020B0604020202020204" pitchFamily="34" charset="0"/>
              <a:cs typeface="Arial" panose="020B0604020202020204" pitchFamily="34" charset="0"/>
            </a:rPr>
            <a:t>implement</a:t>
          </a:r>
          <a:r>
            <a:rPr lang="de-DE" sz="2000" b="0" i="0" u="none" kern="1200" dirty="0">
              <a:latin typeface="Arial" panose="020B0604020202020204" pitchFamily="34" charset="0"/>
              <a:cs typeface="Arial" panose="020B0604020202020204" pitchFamily="34" charset="0"/>
            </a:rPr>
            <a:t> </a:t>
          </a:r>
          <a:r>
            <a:rPr lang="de-DE" sz="2000" b="0" i="0" u="none" kern="1200" dirty="0" err="1">
              <a:latin typeface="Arial" panose="020B0604020202020204" pitchFamily="34" charset="0"/>
              <a:cs typeface="Arial" panose="020B0604020202020204" pitchFamily="34" charset="0"/>
            </a:rPr>
            <a:t>the</a:t>
          </a:r>
          <a:r>
            <a:rPr lang="de-DE" sz="2000" b="0" i="0" u="none" kern="1200" dirty="0">
              <a:latin typeface="Arial" panose="020B0604020202020204" pitchFamily="34" charset="0"/>
              <a:cs typeface="Arial" panose="020B0604020202020204" pitchFamily="34" charset="0"/>
            </a:rPr>
            <a:t> EITI </a:t>
          </a:r>
          <a:r>
            <a:rPr lang="de-DE" sz="2000" b="0" i="0" u="none" kern="1200" dirty="0" err="1">
              <a:latin typeface="Arial" panose="020B0604020202020204" pitchFamily="34" charset="0"/>
              <a:cs typeface="Arial" panose="020B0604020202020204" pitchFamily="34" charset="0"/>
            </a:rPr>
            <a:t>standard</a:t>
          </a:r>
          <a:endParaRPr lang="de-DE" sz="2000" kern="1200" dirty="0">
            <a:latin typeface="Arial" panose="020B0604020202020204" pitchFamily="34" charset="0"/>
            <a:cs typeface="Arial" panose="020B0604020202020204" pitchFamily="34" charset="0"/>
          </a:endParaRPr>
        </a:p>
      </dsp:txBody>
      <dsp:txXfrm>
        <a:off x="192798" y="811"/>
        <a:ext cx="2735775" cy="1641465"/>
      </dsp:txXfrm>
    </dsp:sp>
    <dsp:sp modelId="{CC209C95-5627-41D6-817B-B4082DE98B43}">
      <dsp:nvSpPr>
        <dsp:cNvPr id="0" name=""/>
        <dsp:cNvSpPr/>
      </dsp:nvSpPr>
      <dsp:spPr>
        <a:xfrm>
          <a:off x="3202151" y="811"/>
          <a:ext cx="2735775" cy="1641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i="0" u="none" kern="1200" dirty="0">
              <a:latin typeface="Arial" panose="020B0604020202020204" pitchFamily="34" charset="0"/>
              <a:cs typeface="Arial" panose="020B0604020202020204" pitchFamily="34" charset="0"/>
            </a:rPr>
            <a:t>More </a:t>
          </a:r>
          <a:r>
            <a:rPr lang="de-DE" sz="2000" b="1" i="0" u="none" kern="1200" dirty="0" err="1">
              <a:latin typeface="Arial" panose="020B0604020202020204" pitchFamily="34" charset="0"/>
              <a:cs typeface="Arial" panose="020B0604020202020204" pitchFamily="34" charset="0"/>
            </a:rPr>
            <a:t>than</a:t>
          </a:r>
          <a:r>
            <a:rPr lang="de-DE" sz="2000" b="1" i="0" u="none" kern="1200" dirty="0">
              <a:latin typeface="Arial" panose="020B0604020202020204" pitchFamily="34" charset="0"/>
              <a:cs typeface="Arial" panose="020B0604020202020204" pitchFamily="34" charset="0"/>
            </a:rPr>
            <a:t> 2,9 </a:t>
          </a:r>
          <a:r>
            <a:rPr lang="de-DE" sz="2000" b="1" i="0" u="none" kern="1200" dirty="0" err="1">
              <a:latin typeface="Arial" panose="020B0604020202020204" pitchFamily="34" charset="0"/>
              <a:cs typeface="Arial" panose="020B0604020202020204" pitchFamily="34" charset="0"/>
            </a:rPr>
            <a:t>trillion</a:t>
          </a:r>
          <a:r>
            <a:rPr lang="de-DE" sz="2000" b="1" i="0" u="none" kern="1200" dirty="0">
              <a:latin typeface="Arial" panose="020B0604020202020204" pitchFamily="34" charset="0"/>
              <a:cs typeface="Arial" panose="020B0604020202020204" pitchFamily="34" charset="0"/>
            </a:rPr>
            <a:t> USD</a:t>
          </a:r>
        </a:p>
        <a:p>
          <a:pPr marL="0" lvl="0" indent="0" algn="ctr" defTabSz="889000">
            <a:lnSpc>
              <a:spcPct val="90000"/>
            </a:lnSpc>
            <a:spcBef>
              <a:spcPct val="0"/>
            </a:spcBef>
            <a:spcAft>
              <a:spcPct val="35000"/>
            </a:spcAft>
            <a:buNone/>
          </a:pPr>
          <a:r>
            <a:rPr lang="de-DE" sz="2000" kern="1200" dirty="0" err="1">
              <a:latin typeface="Arial" panose="020B0604020202020204" pitchFamily="34" charset="0"/>
              <a:cs typeface="Arial" panose="020B0604020202020204" pitchFamily="34" charset="0"/>
            </a:rPr>
            <a:t>government</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revenues</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were</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disclosed</a:t>
          </a:r>
          <a:endParaRPr lang="de-DE" sz="2000" kern="1200" dirty="0">
            <a:latin typeface="Arial" panose="020B0604020202020204" pitchFamily="34" charset="0"/>
            <a:cs typeface="Arial" panose="020B0604020202020204" pitchFamily="34" charset="0"/>
          </a:endParaRPr>
        </a:p>
      </dsp:txBody>
      <dsp:txXfrm>
        <a:off x="3202151" y="811"/>
        <a:ext cx="2735775" cy="1641465"/>
      </dsp:txXfrm>
    </dsp:sp>
    <dsp:sp modelId="{EF72EC2E-E945-4614-AA97-DF267F718BFA}">
      <dsp:nvSpPr>
        <dsp:cNvPr id="0" name=""/>
        <dsp:cNvSpPr/>
      </dsp:nvSpPr>
      <dsp:spPr>
        <a:xfrm>
          <a:off x="6198591" y="13712"/>
          <a:ext cx="2735775" cy="1641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i="0" u="none" kern="1200" dirty="0">
              <a:latin typeface="Arial" panose="020B0604020202020204" pitchFamily="34" charset="0"/>
              <a:cs typeface="Arial" panose="020B0604020202020204" pitchFamily="34" charset="0"/>
            </a:rPr>
            <a:t>More </a:t>
          </a:r>
          <a:r>
            <a:rPr lang="de-DE" sz="2000" b="1" i="0" u="none" kern="1200" dirty="0" err="1">
              <a:latin typeface="Arial" panose="020B0604020202020204" pitchFamily="34" charset="0"/>
              <a:cs typeface="Arial" panose="020B0604020202020204" pitchFamily="34" charset="0"/>
            </a:rPr>
            <a:t>than</a:t>
          </a:r>
          <a:r>
            <a:rPr lang="de-DE" sz="2000" b="1" i="0" u="none" kern="1200" dirty="0">
              <a:latin typeface="Arial" panose="020B0604020202020204" pitchFamily="34" charset="0"/>
              <a:cs typeface="Arial" panose="020B0604020202020204" pitchFamily="34" charset="0"/>
            </a:rPr>
            <a:t> 560 </a:t>
          </a:r>
          <a:r>
            <a:rPr lang="de-DE" sz="2000" b="1" i="0" u="none" kern="1200" dirty="0" err="1">
              <a:latin typeface="Arial" panose="020B0604020202020204" pitchFamily="34" charset="0"/>
              <a:cs typeface="Arial" panose="020B0604020202020204" pitchFamily="34" charset="0"/>
            </a:rPr>
            <a:t>fiscal</a:t>
          </a:r>
          <a:r>
            <a:rPr lang="de-DE" sz="2000" b="1" i="0" u="none" kern="1200" dirty="0">
              <a:latin typeface="Arial" panose="020B0604020202020204" pitchFamily="34" charset="0"/>
              <a:cs typeface="Arial" panose="020B0604020202020204" pitchFamily="34" charset="0"/>
            </a:rPr>
            <a:t> </a:t>
          </a:r>
          <a:r>
            <a:rPr lang="de-DE" sz="2000" b="1" i="0" u="none" kern="1200" dirty="0" err="1">
              <a:latin typeface="Arial" panose="020B0604020202020204" pitchFamily="34" charset="0"/>
              <a:cs typeface="Arial" panose="020B0604020202020204" pitchFamily="34" charset="0"/>
            </a:rPr>
            <a:t>years</a:t>
          </a:r>
          <a:endParaRPr lang="de-DE" sz="2000" b="1" i="0" u="none" kern="120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de-DE" sz="2000" kern="1200" dirty="0" err="1">
              <a:latin typeface="Arial" panose="020B0604020202020204" pitchFamily="34" charset="0"/>
              <a:cs typeface="Arial" panose="020B0604020202020204" pitchFamily="34" charset="0"/>
            </a:rPr>
            <a:t>were</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disclosed</a:t>
          </a:r>
          <a:r>
            <a:rPr lang="de-DE" sz="2000" kern="1200" dirty="0">
              <a:latin typeface="Arial" panose="020B0604020202020204" pitchFamily="34" charset="0"/>
              <a:cs typeface="Arial" panose="020B0604020202020204" pitchFamily="34" charset="0"/>
            </a:rPr>
            <a:t> in open </a:t>
          </a:r>
          <a:r>
            <a:rPr lang="de-DE" sz="2000" kern="1200" dirty="0" err="1">
              <a:latin typeface="Arial" panose="020B0604020202020204" pitchFamily="34" charset="0"/>
              <a:cs typeface="Arial" panose="020B0604020202020204" pitchFamily="34" charset="0"/>
            </a:rPr>
            <a:t>data</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format</a:t>
          </a:r>
          <a:endParaRPr lang="de-DE" sz="2000" kern="1200" dirty="0">
            <a:latin typeface="Arial" panose="020B0604020202020204" pitchFamily="34" charset="0"/>
            <a:cs typeface="Arial" panose="020B0604020202020204" pitchFamily="34" charset="0"/>
          </a:endParaRPr>
        </a:p>
      </dsp:txBody>
      <dsp:txXfrm>
        <a:off x="6198591" y="13712"/>
        <a:ext cx="2735775" cy="1641465"/>
      </dsp:txXfrm>
    </dsp:sp>
    <dsp:sp modelId="{2B9B359D-E534-47AC-B2D3-3B780D1574F0}">
      <dsp:nvSpPr>
        <dsp:cNvPr id="0" name=""/>
        <dsp:cNvSpPr/>
      </dsp:nvSpPr>
      <dsp:spPr>
        <a:xfrm>
          <a:off x="1697474" y="1915853"/>
          <a:ext cx="2735775" cy="1641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i="0" u="none" kern="1200" dirty="0">
              <a:latin typeface="Arial" panose="020B0604020202020204" pitchFamily="34" charset="0"/>
              <a:cs typeface="Arial" panose="020B0604020202020204" pitchFamily="34" charset="0"/>
            </a:rPr>
            <a:t>More </a:t>
          </a:r>
          <a:r>
            <a:rPr lang="de-DE" sz="2000" b="1" i="0" u="none" kern="1200" dirty="0" err="1">
              <a:latin typeface="Arial" panose="020B0604020202020204" pitchFamily="34" charset="0"/>
              <a:cs typeface="Arial" panose="020B0604020202020204" pitchFamily="34" charset="0"/>
            </a:rPr>
            <a:t>than</a:t>
          </a:r>
          <a:r>
            <a:rPr lang="de-DE" sz="2000" b="1" i="0" u="none" kern="1200" dirty="0">
              <a:latin typeface="Arial" panose="020B0604020202020204" pitchFamily="34" charset="0"/>
              <a:cs typeface="Arial" panose="020B0604020202020204" pitchFamily="34" charset="0"/>
            </a:rPr>
            <a:t> 800</a:t>
          </a:r>
        </a:p>
        <a:p>
          <a:pPr marL="0" lvl="0" indent="0" algn="ctr" defTabSz="889000">
            <a:lnSpc>
              <a:spcPct val="90000"/>
            </a:lnSpc>
            <a:spcBef>
              <a:spcPct val="0"/>
            </a:spcBef>
            <a:spcAft>
              <a:spcPct val="35000"/>
            </a:spcAft>
            <a:buNone/>
          </a:pPr>
          <a:r>
            <a:rPr lang="de-DE" sz="2000" b="0" i="0" u="none" kern="1200" dirty="0">
              <a:latin typeface="Arial" panose="020B0604020202020204" pitchFamily="34" charset="0"/>
              <a:cs typeface="Arial" panose="020B0604020202020204" pitchFamily="34" charset="0"/>
            </a:rPr>
            <a:t>NGOs </a:t>
          </a:r>
          <a:r>
            <a:rPr lang="de-DE" sz="2000" b="0" i="0" u="none" kern="1200" dirty="0" err="1">
              <a:latin typeface="Arial" panose="020B0604020202020204" pitchFamily="34" charset="0"/>
              <a:cs typeface="Arial" panose="020B0604020202020204" pitchFamily="34" charset="0"/>
            </a:rPr>
            <a:t>are</a:t>
          </a:r>
          <a:r>
            <a:rPr lang="de-DE" sz="2000" b="0" i="0" u="none" kern="1200" dirty="0">
              <a:latin typeface="Arial" panose="020B0604020202020204" pitchFamily="34" charset="0"/>
              <a:cs typeface="Arial" panose="020B0604020202020204" pitchFamily="34" charset="0"/>
            </a:rPr>
            <a:t> </a:t>
          </a:r>
          <a:r>
            <a:rPr lang="de-DE" sz="2000" b="0" i="0" u="none" kern="1200" dirty="0" err="1">
              <a:latin typeface="Arial" panose="020B0604020202020204" pitchFamily="34" charset="0"/>
              <a:cs typeface="Arial" panose="020B0604020202020204" pitchFamily="34" charset="0"/>
            </a:rPr>
            <a:t>committed</a:t>
          </a:r>
          <a:r>
            <a:rPr lang="de-DE" sz="2000" b="0" i="0" u="none" kern="1200" dirty="0">
              <a:latin typeface="Arial" panose="020B0604020202020204" pitchFamily="34" charset="0"/>
              <a:cs typeface="Arial" panose="020B0604020202020204" pitchFamily="34" charset="0"/>
            </a:rPr>
            <a:t> </a:t>
          </a:r>
          <a:r>
            <a:rPr lang="de-DE" sz="2000" b="0" i="0" u="none" kern="1200" dirty="0" err="1">
              <a:latin typeface="Arial" panose="020B0604020202020204" pitchFamily="34" charset="0"/>
              <a:cs typeface="Arial" panose="020B0604020202020204" pitchFamily="34" charset="0"/>
            </a:rPr>
            <a:t>to</a:t>
          </a:r>
          <a:r>
            <a:rPr lang="de-DE" sz="2000" b="0" i="0" u="none" kern="1200" dirty="0">
              <a:latin typeface="Arial" panose="020B0604020202020204" pitchFamily="34" charset="0"/>
              <a:cs typeface="Arial" panose="020B0604020202020204" pitchFamily="34" charset="0"/>
            </a:rPr>
            <a:t> </a:t>
          </a:r>
          <a:r>
            <a:rPr lang="de-DE" sz="2000" b="0" i="0" u="none" kern="1200" dirty="0" err="1">
              <a:latin typeface="Arial" panose="020B0604020202020204" pitchFamily="34" charset="0"/>
              <a:cs typeface="Arial" panose="020B0604020202020204" pitchFamily="34" charset="0"/>
            </a:rPr>
            <a:t>the</a:t>
          </a:r>
          <a:r>
            <a:rPr lang="de-DE" sz="2000" b="0" i="0" u="none" kern="1200" dirty="0">
              <a:latin typeface="Arial" panose="020B0604020202020204" pitchFamily="34" charset="0"/>
              <a:cs typeface="Arial" panose="020B0604020202020204" pitchFamily="34" charset="0"/>
            </a:rPr>
            <a:t> EITI – </a:t>
          </a:r>
          <a:r>
            <a:rPr lang="de-DE" sz="2000" b="0" i="0" u="none" kern="1200" dirty="0" err="1">
              <a:latin typeface="Arial" panose="020B0604020202020204" pitchFamily="34" charset="0"/>
              <a:cs typeface="Arial" panose="020B0604020202020204" pitchFamily="34" charset="0"/>
            </a:rPr>
            <a:t>locally</a:t>
          </a:r>
          <a:r>
            <a:rPr lang="de-DE" sz="2000" b="0" i="0" u="none" kern="1200" dirty="0">
              <a:latin typeface="Arial" panose="020B0604020202020204" pitchFamily="34" charset="0"/>
              <a:cs typeface="Arial" panose="020B0604020202020204" pitchFamily="34" charset="0"/>
            </a:rPr>
            <a:t> </a:t>
          </a:r>
          <a:r>
            <a:rPr lang="de-DE" sz="2000" b="0" i="0" u="none" kern="1200" dirty="0" err="1">
              <a:latin typeface="Arial" panose="020B0604020202020204" pitchFamily="34" charset="0"/>
              <a:cs typeface="Arial" panose="020B0604020202020204" pitchFamily="34" charset="0"/>
            </a:rPr>
            <a:t>and</a:t>
          </a:r>
          <a:r>
            <a:rPr lang="de-DE" sz="2000" b="0" i="0" u="none" kern="1200" dirty="0">
              <a:latin typeface="Arial" panose="020B0604020202020204" pitchFamily="34" charset="0"/>
              <a:cs typeface="Arial" panose="020B0604020202020204" pitchFamily="34" charset="0"/>
            </a:rPr>
            <a:t> </a:t>
          </a:r>
          <a:r>
            <a:rPr lang="de-DE" sz="2000" b="0" i="0" u="none" kern="1200" dirty="0" err="1">
              <a:latin typeface="Arial" panose="020B0604020202020204" pitchFamily="34" charset="0"/>
              <a:cs typeface="Arial" panose="020B0604020202020204" pitchFamily="34" charset="0"/>
            </a:rPr>
            <a:t>internationally</a:t>
          </a:r>
          <a:endParaRPr lang="de-DE" sz="2000" kern="1200" dirty="0">
            <a:latin typeface="Arial" panose="020B0604020202020204" pitchFamily="34" charset="0"/>
            <a:cs typeface="Arial" panose="020B0604020202020204" pitchFamily="34" charset="0"/>
          </a:endParaRPr>
        </a:p>
      </dsp:txBody>
      <dsp:txXfrm>
        <a:off x="1697474" y="1915853"/>
        <a:ext cx="2735775" cy="1641465"/>
      </dsp:txXfrm>
    </dsp:sp>
    <dsp:sp modelId="{E0731474-49DA-4CB4-BB04-B5B17FEC155E}">
      <dsp:nvSpPr>
        <dsp:cNvPr id="0" name=""/>
        <dsp:cNvSpPr/>
      </dsp:nvSpPr>
      <dsp:spPr>
        <a:xfrm>
          <a:off x="4706827" y="1915853"/>
          <a:ext cx="2735775" cy="1641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i="0" u="none" kern="1200" dirty="0">
              <a:latin typeface="Arial" panose="020B0604020202020204" pitchFamily="34" charset="0"/>
              <a:cs typeface="Arial" panose="020B0604020202020204" pitchFamily="34" charset="0"/>
            </a:rPr>
            <a:t>More </a:t>
          </a:r>
          <a:r>
            <a:rPr lang="de-DE" sz="2000" b="1" i="0" u="none" kern="1200" dirty="0" err="1">
              <a:latin typeface="Arial" panose="020B0604020202020204" pitchFamily="34" charset="0"/>
              <a:cs typeface="Arial" panose="020B0604020202020204" pitchFamily="34" charset="0"/>
            </a:rPr>
            <a:t>than</a:t>
          </a:r>
          <a:r>
            <a:rPr lang="de-DE" sz="2000" b="1" i="0" u="none" kern="1200" dirty="0">
              <a:latin typeface="Arial" panose="020B0604020202020204" pitchFamily="34" charset="0"/>
              <a:cs typeface="Arial" panose="020B0604020202020204" pitchFamily="34" charset="0"/>
            </a:rPr>
            <a:t> 60</a:t>
          </a:r>
        </a:p>
        <a:p>
          <a:pPr marL="0" lvl="0" indent="0" algn="ctr" defTabSz="889000">
            <a:lnSpc>
              <a:spcPct val="90000"/>
            </a:lnSpc>
            <a:spcBef>
              <a:spcPct val="0"/>
            </a:spcBef>
            <a:spcAft>
              <a:spcPct val="35000"/>
            </a:spcAft>
            <a:buNone/>
          </a:pPr>
          <a:r>
            <a:rPr lang="de-DE" sz="2000" kern="1200" dirty="0">
              <a:latin typeface="Arial" panose="020B0604020202020204" pitchFamily="34" charset="0"/>
              <a:cs typeface="Arial" panose="020B0604020202020204" pitchFamily="34" charset="0"/>
            </a:rPr>
            <a:t>large </a:t>
          </a:r>
          <a:r>
            <a:rPr lang="de-DE" sz="2000" kern="1200" dirty="0" err="1">
              <a:latin typeface="Arial" panose="020B0604020202020204" pitchFamily="34" charset="0"/>
              <a:cs typeface="Arial" panose="020B0604020202020204" pitchFamily="34" charset="0"/>
            </a:rPr>
            <a:t>extractive</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companies</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officialy</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support</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the</a:t>
          </a:r>
          <a:r>
            <a:rPr lang="de-DE" sz="2000" kern="1200" dirty="0">
              <a:latin typeface="Arial" panose="020B0604020202020204" pitchFamily="34" charset="0"/>
              <a:cs typeface="Arial" panose="020B0604020202020204" pitchFamily="34" charset="0"/>
            </a:rPr>
            <a:t> EITI</a:t>
          </a:r>
        </a:p>
      </dsp:txBody>
      <dsp:txXfrm>
        <a:off x="4706827" y="1915853"/>
        <a:ext cx="2735775" cy="1641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35F35-4EA9-4A40-8941-7BFCDF93B987}">
      <dsp:nvSpPr>
        <dsp:cNvPr id="0" name=""/>
        <dsp:cNvSpPr/>
      </dsp:nvSpPr>
      <dsp:spPr>
        <a:xfrm rot="5400000">
          <a:off x="253467" y="2184522"/>
          <a:ext cx="760930" cy="1266171"/>
        </a:xfrm>
        <a:prstGeom prst="corner">
          <a:avLst>
            <a:gd name="adj1" fmla="val 16120"/>
            <a:gd name="adj2" fmla="val 16110"/>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E93E9BC9-BD85-4D0B-A944-C366464EAF27}">
      <dsp:nvSpPr>
        <dsp:cNvPr id="0" name=""/>
        <dsp:cNvSpPr/>
      </dsp:nvSpPr>
      <dsp:spPr>
        <a:xfrm>
          <a:off x="126448" y="2562834"/>
          <a:ext cx="1143106" cy="100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Adoption</a:t>
          </a:r>
        </a:p>
        <a:p>
          <a:pPr marL="0" lvl="0" indent="0" algn="l" defTabSz="711200">
            <a:lnSpc>
              <a:spcPct val="90000"/>
            </a:lnSpc>
            <a:spcBef>
              <a:spcPct val="0"/>
            </a:spcBef>
            <a:spcAft>
              <a:spcPct val="35000"/>
            </a:spcAft>
            <a:buNone/>
          </a:pPr>
          <a:r>
            <a:rPr lang="de-DE" sz="1600" kern="1200" dirty="0" err="1">
              <a:latin typeface="Arial" panose="020B0604020202020204" pitchFamily="34" charset="0"/>
              <a:cs typeface="Arial" panose="020B0604020202020204" pitchFamily="34" charset="0"/>
            </a:rPr>
            <a:t>of</a:t>
          </a:r>
          <a:r>
            <a:rPr lang="de-DE" sz="1600" kern="1200" dirty="0">
              <a:latin typeface="Arial" panose="020B0604020202020204" pitchFamily="34" charset="0"/>
              <a:cs typeface="Arial" panose="020B0604020202020204" pitchFamily="34" charset="0"/>
            </a:rPr>
            <a:t> </a:t>
          </a:r>
          <a:r>
            <a:rPr lang="de-DE" sz="1600" kern="1200" dirty="0" err="1">
              <a:latin typeface="Arial" panose="020B0604020202020204" pitchFamily="34" charset="0"/>
              <a:cs typeface="Arial" panose="020B0604020202020204" pitchFamily="34" charset="0"/>
            </a:rPr>
            <a:t>candidacy</a:t>
          </a: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endParaRPr lang="de-DE" sz="1600" kern="1200" dirty="0"/>
        </a:p>
      </dsp:txBody>
      <dsp:txXfrm>
        <a:off x="126448" y="2562834"/>
        <a:ext cx="1143106" cy="1001999"/>
      </dsp:txXfrm>
    </dsp:sp>
    <dsp:sp modelId="{EEA5542F-01BF-496E-B42E-3664564CB02E}">
      <dsp:nvSpPr>
        <dsp:cNvPr id="0" name=""/>
        <dsp:cNvSpPr/>
      </dsp:nvSpPr>
      <dsp:spPr>
        <a:xfrm>
          <a:off x="1053874" y="2091305"/>
          <a:ext cx="215680" cy="215680"/>
        </a:xfrm>
        <a:prstGeom prst="triangle">
          <a:avLst>
            <a:gd name="adj" fmla="val 100000"/>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CC9D6D0D-AFE8-4ACC-8583-21447BC19188}">
      <dsp:nvSpPr>
        <dsp:cNvPr id="0" name=""/>
        <dsp:cNvSpPr/>
      </dsp:nvSpPr>
      <dsp:spPr>
        <a:xfrm rot="5400000">
          <a:off x="1652852" y="1838242"/>
          <a:ext cx="760930" cy="1266171"/>
        </a:xfrm>
        <a:prstGeom prst="corner">
          <a:avLst>
            <a:gd name="adj1" fmla="val 16120"/>
            <a:gd name="adj2" fmla="val 1611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471B14E6-8E27-4AFF-A677-A6A0E6A7E337}">
      <dsp:nvSpPr>
        <dsp:cNvPr id="0" name=""/>
        <dsp:cNvSpPr/>
      </dsp:nvSpPr>
      <dsp:spPr>
        <a:xfrm>
          <a:off x="1525834" y="2216555"/>
          <a:ext cx="1143106" cy="100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1st D-EITI </a:t>
          </a:r>
          <a:r>
            <a:rPr lang="de-DE" sz="1600" kern="1200" dirty="0" err="1">
              <a:latin typeface="Arial" panose="020B0604020202020204" pitchFamily="34" charset="0"/>
              <a:cs typeface="Arial" panose="020B0604020202020204" pitchFamily="34" charset="0"/>
            </a:rPr>
            <a:t>report</a:t>
          </a: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endParaRPr lang="de-DE" sz="1600" kern="1200" dirty="0"/>
        </a:p>
      </dsp:txBody>
      <dsp:txXfrm>
        <a:off x="1525834" y="2216555"/>
        <a:ext cx="1143106" cy="1001999"/>
      </dsp:txXfrm>
    </dsp:sp>
    <dsp:sp modelId="{12C69627-032E-43B2-BA9F-226CAAF9516A}">
      <dsp:nvSpPr>
        <dsp:cNvPr id="0" name=""/>
        <dsp:cNvSpPr/>
      </dsp:nvSpPr>
      <dsp:spPr>
        <a:xfrm>
          <a:off x="2453260" y="1745025"/>
          <a:ext cx="215680" cy="215680"/>
        </a:xfrm>
        <a:prstGeom prst="triangle">
          <a:avLst>
            <a:gd name="adj" fmla="val 10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5BC44B48-4FF6-4CD2-9A7F-2AFF6E12C34F}">
      <dsp:nvSpPr>
        <dsp:cNvPr id="0" name=""/>
        <dsp:cNvSpPr/>
      </dsp:nvSpPr>
      <dsp:spPr>
        <a:xfrm rot="5400000">
          <a:off x="3052238" y="1491963"/>
          <a:ext cx="760930" cy="1266171"/>
        </a:xfrm>
        <a:prstGeom prst="corner">
          <a:avLst>
            <a:gd name="adj1" fmla="val 16120"/>
            <a:gd name="adj2" fmla="val 16110"/>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047EDAA4-72D1-4BE8-8962-5846D326D3D8}">
      <dsp:nvSpPr>
        <dsp:cNvPr id="0" name=""/>
        <dsp:cNvSpPr/>
      </dsp:nvSpPr>
      <dsp:spPr>
        <a:xfrm>
          <a:off x="2904603" y="1870275"/>
          <a:ext cx="1184338" cy="100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1st Validation</a:t>
          </a:r>
        </a:p>
        <a:p>
          <a:pPr marL="0" lvl="0" indent="0" algn="l" defTabSz="711200">
            <a:lnSpc>
              <a:spcPct val="90000"/>
            </a:lnSpc>
            <a:spcBef>
              <a:spcPct val="0"/>
            </a:spcBef>
            <a:spcAft>
              <a:spcPct val="35000"/>
            </a:spcAft>
            <a:buNone/>
          </a:pPr>
          <a:endParaRPr lang="de-DE" sz="1600" kern="1200" dirty="0"/>
        </a:p>
      </dsp:txBody>
      <dsp:txXfrm>
        <a:off x="2904603" y="1870275"/>
        <a:ext cx="1184338" cy="1001999"/>
      </dsp:txXfrm>
    </dsp:sp>
    <dsp:sp modelId="{2569A4A4-7CD3-405D-A969-21F53BDC7626}">
      <dsp:nvSpPr>
        <dsp:cNvPr id="0" name=""/>
        <dsp:cNvSpPr/>
      </dsp:nvSpPr>
      <dsp:spPr>
        <a:xfrm>
          <a:off x="3852645" y="1398746"/>
          <a:ext cx="215680" cy="215680"/>
        </a:xfrm>
        <a:prstGeom prst="triangle">
          <a:avLst>
            <a:gd name="adj" fmla="val 100000"/>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41CBBD6B-1BFE-4596-9001-2582F0DFA64F}">
      <dsp:nvSpPr>
        <dsp:cNvPr id="0" name=""/>
        <dsp:cNvSpPr/>
      </dsp:nvSpPr>
      <dsp:spPr>
        <a:xfrm rot="5400000">
          <a:off x="4451623" y="1145684"/>
          <a:ext cx="760930" cy="1266171"/>
        </a:xfrm>
        <a:prstGeom prst="corner">
          <a:avLst>
            <a:gd name="adj1" fmla="val 16120"/>
            <a:gd name="adj2" fmla="val 16110"/>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E0CD24FD-3012-42A9-ADFB-8BB105B90C0A}">
      <dsp:nvSpPr>
        <dsp:cNvPr id="0" name=""/>
        <dsp:cNvSpPr/>
      </dsp:nvSpPr>
      <dsp:spPr>
        <a:xfrm>
          <a:off x="4303989" y="1523996"/>
          <a:ext cx="1184338" cy="100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EITI-</a:t>
          </a:r>
          <a:r>
            <a:rPr lang="de-DE" sz="1600" kern="1200" dirty="0" err="1">
              <a:latin typeface="Arial" panose="020B0604020202020204" pitchFamily="34" charset="0"/>
              <a:cs typeface="Arial" panose="020B0604020202020204" pitchFamily="34" charset="0"/>
            </a:rPr>
            <a:t>compliant</a:t>
          </a:r>
          <a:r>
            <a:rPr lang="de-DE" sz="1600" kern="1200" dirty="0">
              <a:latin typeface="Arial" panose="020B0604020202020204" pitchFamily="34" charset="0"/>
              <a:cs typeface="Arial" panose="020B0604020202020204" pitchFamily="34" charset="0"/>
            </a:rPr>
            <a:t> </a:t>
          </a:r>
          <a:r>
            <a:rPr lang="de-DE" sz="1600" kern="1200" dirty="0" err="1">
              <a:latin typeface="Arial" panose="020B0604020202020204" pitchFamily="34" charset="0"/>
              <a:cs typeface="Arial" panose="020B0604020202020204" pitchFamily="34" charset="0"/>
            </a:rPr>
            <a:t>country</a:t>
          </a: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endParaRPr lang="de-DE" sz="1600" kern="1200" dirty="0"/>
        </a:p>
      </dsp:txBody>
      <dsp:txXfrm>
        <a:off x="4303989" y="1523996"/>
        <a:ext cx="1184338" cy="1001999"/>
      </dsp:txXfrm>
    </dsp:sp>
    <dsp:sp modelId="{3A867A62-80A7-4502-A616-D7180F9C218F}">
      <dsp:nvSpPr>
        <dsp:cNvPr id="0" name=""/>
        <dsp:cNvSpPr/>
      </dsp:nvSpPr>
      <dsp:spPr>
        <a:xfrm>
          <a:off x="5252031" y="1052467"/>
          <a:ext cx="215680" cy="21568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E642E-B1F8-468E-A717-FA675A0089D7}">
      <dsp:nvSpPr>
        <dsp:cNvPr id="0" name=""/>
        <dsp:cNvSpPr/>
      </dsp:nvSpPr>
      <dsp:spPr>
        <a:xfrm rot="5400000">
          <a:off x="5851009" y="799404"/>
          <a:ext cx="760930" cy="1266171"/>
        </a:xfrm>
        <a:prstGeom prst="corner">
          <a:avLst>
            <a:gd name="adj1" fmla="val 16120"/>
            <a:gd name="adj2" fmla="val 1611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C60D5893-4DF9-4B03-87FD-6355AB15F8CA}">
      <dsp:nvSpPr>
        <dsp:cNvPr id="0" name=""/>
        <dsp:cNvSpPr/>
      </dsp:nvSpPr>
      <dsp:spPr>
        <a:xfrm>
          <a:off x="5723990" y="1177717"/>
          <a:ext cx="1143106" cy="100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Annual D-EITI </a:t>
          </a:r>
          <a:r>
            <a:rPr lang="de-DE" sz="1600" kern="1200" dirty="0" err="1">
              <a:latin typeface="Arial" panose="020B0604020202020204" pitchFamily="34" charset="0"/>
              <a:cs typeface="Arial" panose="020B0604020202020204" pitchFamily="34" charset="0"/>
            </a:rPr>
            <a:t>reports</a:t>
          </a:r>
          <a:endParaRPr lang="de-DE" sz="1600" kern="1200" dirty="0"/>
        </a:p>
      </dsp:txBody>
      <dsp:txXfrm>
        <a:off x="5723990" y="1177717"/>
        <a:ext cx="1143106" cy="1001999"/>
      </dsp:txXfrm>
    </dsp:sp>
    <dsp:sp modelId="{29AD000E-AE03-4B56-AE23-770BAE85975F}">
      <dsp:nvSpPr>
        <dsp:cNvPr id="0" name=""/>
        <dsp:cNvSpPr/>
      </dsp:nvSpPr>
      <dsp:spPr>
        <a:xfrm>
          <a:off x="6651416" y="706188"/>
          <a:ext cx="215680" cy="21568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2C592D-7D5A-43E4-8B5A-901FB8C59FF5}">
      <dsp:nvSpPr>
        <dsp:cNvPr id="0" name=""/>
        <dsp:cNvSpPr/>
      </dsp:nvSpPr>
      <dsp:spPr>
        <a:xfrm rot="5400000">
          <a:off x="7250394" y="453125"/>
          <a:ext cx="760930" cy="126617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011A7D-DB48-416D-8F47-087534A455BC}">
      <dsp:nvSpPr>
        <dsp:cNvPr id="0" name=""/>
        <dsp:cNvSpPr/>
      </dsp:nvSpPr>
      <dsp:spPr>
        <a:xfrm>
          <a:off x="7123376" y="831437"/>
          <a:ext cx="1143106" cy="100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Payment Reconciliation Pilot </a:t>
          </a:r>
          <a:b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b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2021</a:t>
          </a:r>
        </a:p>
      </dsp:txBody>
      <dsp:txXfrm>
        <a:off x="7123376" y="831437"/>
        <a:ext cx="1143106" cy="1001999"/>
      </dsp:txXfrm>
    </dsp:sp>
    <dsp:sp modelId="{169100E0-C836-40C4-9711-C297D3944AFF}">
      <dsp:nvSpPr>
        <dsp:cNvPr id="0" name=""/>
        <dsp:cNvSpPr/>
      </dsp:nvSpPr>
      <dsp:spPr>
        <a:xfrm>
          <a:off x="8050802" y="359908"/>
          <a:ext cx="215680" cy="21568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42121-554C-474B-9DAB-3321139D01A9}">
      <dsp:nvSpPr>
        <dsp:cNvPr id="0" name=""/>
        <dsp:cNvSpPr/>
      </dsp:nvSpPr>
      <dsp:spPr>
        <a:xfrm rot="5400000">
          <a:off x="8649780" y="106846"/>
          <a:ext cx="760930" cy="126617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F859A-856C-4D5D-8D3C-B390C48B2A01}">
      <dsp:nvSpPr>
        <dsp:cNvPr id="0" name=""/>
        <dsp:cNvSpPr/>
      </dsp:nvSpPr>
      <dsp:spPr>
        <a:xfrm>
          <a:off x="8522761" y="485158"/>
          <a:ext cx="1143106" cy="1001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2nd Validation</a:t>
          </a:r>
          <a:b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br>
          <a:r>
            <a:rPr lang="de-DE" sz="1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2023</a:t>
          </a:r>
        </a:p>
      </dsp:txBody>
      <dsp:txXfrm>
        <a:off x="8522761" y="485158"/>
        <a:ext cx="1143106" cy="1001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35F35-4EA9-4A40-8941-7BFCDF93B987}">
      <dsp:nvSpPr>
        <dsp:cNvPr id="0" name=""/>
        <dsp:cNvSpPr/>
      </dsp:nvSpPr>
      <dsp:spPr>
        <a:xfrm rot="5400000">
          <a:off x="202972" y="1705547"/>
          <a:ext cx="605168" cy="100698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3E9BC9-BD85-4D0B-A944-C366464EAF27}">
      <dsp:nvSpPr>
        <dsp:cNvPr id="0" name=""/>
        <dsp:cNvSpPr/>
      </dsp:nvSpPr>
      <dsp:spPr>
        <a:xfrm>
          <a:off x="93972" y="2034119"/>
          <a:ext cx="1037808" cy="796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Adoption </a:t>
          </a:r>
          <a:r>
            <a:rPr lang="de-DE" sz="1600" kern="1200" dirty="0" err="1"/>
            <a:t>of</a:t>
          </a:r>
          <a:r>
            <a:rPr lang="de-DE" sz="1600" kern="1200" dirty="0"/>
            <a:t> </a:t>
          </a:r>
          <a:r>
            <a:rPr lang="de-DE" sz="1600" kern="1200" dirty="0" err="1"/>
            <a:t>candidacy</a:t>
          </a:r>
          <a:endParaRPr lang="de-DE" sz="1600" kern="1200" dirty="0"/>
        </a:p>
      </dsp:txBody>
      <dsp:txXfrm>
        <a:off x="93972" y="2034119"/>
        <a:ext cx="1037808" cy="796891"/>
      </dsp:txXfrm>
    </dsp:sp>
    <dsp:sp modelId="{EEA5542F-01BF-496E-B42E-3664564CB02E}">
      <dsp:nvSpPr>
        <dsp:cNvPr id="0" name=""/>
        <dsp:cNvSpPr/>
      </dsp:nvSpPr>
      <dsp:spPr>
        <a:xfrm>
          <a:off x="839537" y="1631411"/>
          <a:ext cx="171530" cy="17153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6D0D-AFE8-4ACC-8583-21447BC19188}">
      <dsp:nvSpPr>
        <dsp:cNvPr id="0" name=""/>
        <dsp:cNvSpPr/>
      </dsp:nvSpPr>
      <dsp:spPr>
        <a:xfrm rot="5400000">
          <a:off x="1380252" y="1430150"/>
          <a:ext cx="605168" cy="100698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B14E6-8E27-4AFF-A677-A6A0E6A7E337}">
      <dsp:nvSpPr>
        <dsp:cNvPr id="0" name=""/>
        <dsp:cNvSpPr/>
      </dsp:nvSpPr>
      <dsp:spPr>
        <a:xfrm>
          <a:off x="1279234" y="1731022"/>
          <a:ext cx="909113" cy="796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1st D-EITI </a:t>
          </a:r>
          <a:r>
            <a:rPr lang="de-DE" sz="1600" kern="1200" dirty="0" err="1"/>
            <a:t>report</a:t>
          </a:r>
          <a:endParaRPr lang="de-DE" sz="1600" kern="1200" dirty="0"/>
        </a:p>
      </dsp:txBody>
      <dsp:txXfrm>
        <a:off x="1279234" y="1731022"/>
        <a:ext cx="909113" cy="796891"/>
      </dsp:txXfrm>
    </dsp:sp>
    <dsp:sp modelId="{12C69627-032E-43B2-BA9F-226CAAF9516A}">
      <dsp:nvSpPr>
        <dsp:cNvPr id="0" name=""/>
        <dsp:cNvSpPr/>
      </dsp:nvSpPr>
      <dsp:spPr>
        <a:xfrm>
          <a:off x="2016817" y="1356015"/>
          <a:ext cx="171530" cy="17153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C44B48-4FF6-4CD2-9A7F-2AFF6E12C34F}">
      <dsp:nvSpPr>
        <dsp:cNvPr id="0" name=""/>
        <dsp:cNvSpPr/>
      </dsp:nvSpPr>
      <dsp:spPr>
        <a:xfrm rot="5400000">
          <a:off x="2557532" y="1154754"/>
          <a:ext cx="605168" cy="100698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EDAA4-72D1-4BE8-8962-5846D326D3D8}">
      <dsp:nvSpPr>
        <dsp:cNvPr id="0" name=""/>
        <dsp:cNvSpPr/>
      </dsp:nvSpPr>
      <dsp:spPr>
        <a:xfrm>
          <a:off x="2440119" y="1455626"/>
          <a:ext cx="941905" cy="796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1st Validation</a:t>
          </a:r>
        </a:p>
      </dsp:txBody>
      <dsp:txXfrm>
        <a:off x="2440119" y="1455626"/>
        <a:ext cx="941905" cy="796891"/>
      </dsp:txXfrm>
    </dsp:sp>
    <dsp:sp modelId="{2569A4A4-7CD3-405D-A969-21F53BDC7626}">
      <dsp:nvSpPr>
        <dsp:cNvPr id="0" name=""/>
        <dsp:cNvSpPr/>
      </dsp:nvSpPr>
      <dsp:spPr>
        <a:xfrm>
          <a:off x="3194098" y="1080618"/>
          <a:ext cx="171530" cy="17153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CBBD6B-1BFE-4596-9001-2582F0DFA64F}">
      <dsp:nvSpPr>
        <dsp:cNvPr id="0" name=""/>
        <dsp:cNvSpPr/>
      </dsp:nvSpPr>
      <dsp:spPr>
        <a:xfrm rot="5400000">
          <a:off x="3734813" y="879357"/>
          <a:ext cx="605168" cy="100698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D24FD-3012-42A9-ADFB-8BB105B90C0A}">
      <dsp:nvSpPr>
        <dsp:cNvPr id="0" name=""/>
        <dsp:cNvSpPr/>
      </dsp:nvSpPr>
      <dsp:spPr>
        <a:xfrm>
          <a:off x="3617399" y="1180230"/>
          <a:ext cx="941905" cy="796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EITI-</a:t>
          </a:r>
          <a:r>
            <a:rPr lang="de-DE" sz="1600" kern="1200" dirty="0" err="1"/>
            <a:t>compliant</a:t>
          </a:r>
          <a:r>
            <a:rPr lang="de-DE" sz="1600" kern="1200" dirty="0"/>
            <a:t> </a:t>
          </a:r>
          <a:r>
            <a:rPr lang="de-DE" sz="1600" kern="1200" dirty="0" err="1"/>
            <a:t>country</a:t>
          </a:r>
          <a:endParaRPr lang="de-DE" sz="1600" kern="1200" dirty="0"/>
        </a:p>
      </dsp:txBody>
      <dsp:txXfrm>
        <a:off x="3617399" y="1180230"/>
        <a:ext cx="941905" cy="796891"/>
      </dsp:txXfrm>
    </dsp:sp>
    <dsp:sp modelId="{CD441E75-44E3-46A1-9B28-E1EB58A7EFBF}">
      <dsp:nvSpPr>
        <dsp:cNvPr id="0" name=""/>
        <dsp:cNvSpPr/>
      </dsp:nvSpPr>
      <dsp:spPr>
        <a:xfrm>
          <a:off x="4371378" y="805222"/>
          <a:ext cx="171530" cy="17153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440EF2-46BC-48EA-BD90-E4A1092858BF}">
      <dsp:nvSpPr>
        <dsp:cNvPr id="0" name=""/>
        <dsp:cNvSpPr/>
      </dsp:nvSpPr>
      <dsp:spPr>
        <a:xfrm rot="5400000">
          <a:off x="4912093" y="603961"/>
          <a:ext cx="605168" cy="100698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23901-AB79-4C14-9570-C12313729156}">
      <dsp:nvSpPr>
        <dsp:cNvPr id="0" name=""/>
        <dsp:cNvSpPr/>
      </dsp:nvSpPr>
      <dsp:spPr>
        <a:xfrm>
          <a:off x="4811075" y="904833"/>
          <a:ext cx="909113" cy="796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3rd D-EITI </a:t>
          </a:r>
          <a:r>
            <a:rPr lang="de-DE" sz="1600" kern="1200" dirty="0" err="1"/>
            <a:t>report</a:t>
          </a:r>
          <a:endParaRPr lang="de-DE" sz="1600" kern="1200" dirty="0"/>
        </a:p>
      </dsp:txBody>
      <dsp:txXfrm>
        <a:off x="4811075" y="904833"/>
        <a:ext cx="909113" cy="796891"/>
      </dsp:txXfrm>
    </dsp:sp>
    <dsp:sp modelId="{C7D7DF41-0FBE-464A-8DA0-CE72A43FFE7F}">
      <dsp:nvSpPr>
        <dsp:cNvPr id="0" name=""/>
        <dsp:cNvSpPr/>
      </dsp:nvSpPr>
      <dsp:spPr>
        <a:xfrm>
          <a:off x="5548658" y="529825"/>
          <a:ext cx="171530" cy="17153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13A21-E8F1-42CA-89F6-A858070E7445}">
      <dsp:nvSpPr>
        <dsp:cNvPr id="0" name=""/>
        <dsp:cNvSpPr/>
      </dsp:nvSpPr>
      <dsp:spPr>
        <a:xfrm rot="5400000">
          <a:off x="6089373" y="328565"/>
          <a:ext cx="605168" cy="100698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329E22-9EB5-46F0-84AB-AA00F40F45DA}">
      <dsp:nvSpPr>
        <dsp:cNvPr id="0" name=""/>
        <dsp:cNvSpPr/>
      </dsp:nvSpPr>
      <dsp:spPr>
        <a:xfrm>
          <a:off x="5988355" y="629437"/>
          <a:ext cx="909113" cy="796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4th D-EITI </a:t>
          </a:r>
          <a:r>
            <a:rPr lang="de-DE" sz="1600" kern="1200" dirty="0" err="1"/>
            <a:t>report</a:t>
          </a:r>
          <a:endParaRPr lang="de-DE" sz="1600" kern="1200" dirty="0"/>
        </a:p>
      </dsp:txBody>
      <dsp:txXfrm>
        <a:off x="5988355" y="629437"/>
        <a:ext cx="909113" cy="796891"/>
      </dsp:txXfrm>
    </dsp:sp>
    <dsp:sp modelId="{DEEB8367-EF33-4D17-9FBC-69EBC71FB1D0}">
      <dsp:nvSpPr>
        <dsp:cNvPr id="0" name=""/>
        <dsp:cNvSpPr/>
      </dsp:nvSpPr>
      <dsp:spPr>
        <a:xfrm>
          <a:off x="6725938" y="254429"/>
          <a:ext cx="171530" cy="17153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E1F5A8-8D11-4A8F-A087-D4B8006DCFDF}">
      <dsp:nvSpPr>
        <dsp:cNvPr id="0" name=""/>
        <dsp:cNvSpPr/>
      </dsp:nvSpPr>
      <dsp:spPr>
        <a:xfrm rot="5400000">
          <a:off x="7266653" y="53168"/>
          <a:ext cx="605168" cy="100698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BA9322-3B23-42FA-9045-CF86A500AAE6}">
      <dsp:nvSpPr>
        <dsp:cNvPr id="0" name=""/>
        <dsp:cNvSpPr/>
      </dsp:nvSpPr>
      <dsp:spPr>
        <a:xfrm>
          <a:off x="7165635" y="354040"/>
          <a:ext cx="909113" cy="796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Update 5th D-EITI </a:t>
          </a:r>
          <a:r>
            <a:rPr lang="de-DE" sz="1600" kern="1200" dirty="0" err="1"/>
            <a:t>report</a:t>
          </a:r>
          <a:endParaRPr lang="de-DE" sz="1600" kern="1200" dirty="0"/>
        </a:p>
      </dsp:txBody>
      <dsp:txXfrm>
        <a:off x="7165635" y="354040"/>
        <a:ext cx="909113" cy="79689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3076363" cy="511322"/>
          </a:xfrm>
          <a:prstGeom prst="rect">
            <a:avLst/>
          </a:prstGeom>
          <a:noFill/>
          <a:ln w="9525">
            <a:noFill/>
            <a:miter lim="800000"/>
            <a:headEnd/>
            <a:tailEnd/>
          </a:ln>
          <a:effectLst/>
        </p:spPr>
        <p:txBody>
          <a:bodyPr vert="horz" wrap="square" lIns="94313" tIns="47157" rIns="94313" bIns="47157"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4022937" y="0"/>
            <a:ext cx="3076363" cy="511322"/>
          </a:xfrm>
          <a:prstGeom prst="rect">
            <a:avLst/>
          </a:prstGeom>
          <a:noFill/>
          <a:ln w="9525">
            <a:noFill/>
            <a:miter lim="800000"/>
            <a:headEnd/>
            <a:tailEnd/>
          </a:ln>
          <a:effectLst/>
        </p:spPr>
        <p:txBody>
          <a:bodyPr vert="horz" wrap="square" lIns="94313" tIns="47157" rIns="94313" bIns="47157" numCol="1" anchor="t" anchorCtr="0" compatLnSpc="1">
            <a:prstTxWarp prst="textNoShape">
              <a:avLst/>
            </a:prstTxWarp>
          </a:bodyPr>
          <a:lstStyle>
            <a:lvl1pPr algn="r">
              <a:defRPr sz="1200" b="0">
                <a:solidFill>
                  <a:schemeClr val="tx1"/>
                </a:solidFill>
                <a:latin typeface="Times" charset="0"/>
              </a:defRPr>
            </a:lvl1pPr>
          </a:lstStyle>
          <a:p>
            <a:endParaRPr lang="de-DE">
              <a:latin typeface="Arial Narrow" pitchFamily="34" charset="0"/>
            </a:endParaRPr>
          </a:p>
        </p:txBody>
      </p:sp>
      <p:sp>
        <p:nvSpPr>
          <p:cNvPr id="66564" name="Rectangle 4"/>
          <p:cNvSpPr>
            <a:spLocks noGrp="1" noChangeArrowheads="1"/>
          </p:cNvSpPr>
          <p:nvPr>
            <p:ph type="ftr" sz="quarter" idx="2"/>
          </p:nvPr>
        </p:nvSpPr>
        <p:spPr bwMode="auto">
          <a:xfrm>
            <a:off x="1" y="9723291"/>
            <a:ext cx="3076363" cy="511322"/>
          </a:xfrm>
          <a:prstGeom prst="rect">
            <a:avLst/>
          </a:prstGeom>
          <a:noFill/>
          <a:ln w="9525">
            <a:noFill/>
            <a:miter lim="800000"/>
            <a:headEnd/>
            <a:tailEnd/>
          </a:ln>
          <a:effectLst/>
        </p:spPr>
        <p:txBody>
          <a:bodyPr vert="horz" wrap="square" lIns="94313" tIns="47157" rIns="94313" bIns="47157" numCol="1" anchor="b" anchorCtr="0" compatLnSpc="1">
            <a:prstTxWarp prst="textNoShape">
              <a:avLst/>
            </a:prstTxWarp>
          </a:bodyPr>
          <a:lstStyle>
            <a:lvl1pPr>
              <a:defRPr sz="1200" b="0">
                <a:solidFill>
                  <a:schemeClr val="tx1"/>
                </a:solidFill>
                <a:latin typeface="Times" charset="0"/>
              </a:defRPr>
            </a:lvl1pPr>
          </a:lstStyle>
          <a:p>
            <a:endParaRPr lang="de-DE">
              <a:latin typeface="Arial Narrow" pitchFamily="34" charset="0"/>
            </a:endParaRPr>
          </a:p>
        </p:txBody>
      </p:sp>
      <p:sp>
        <p:nvSpPr>
          <p:cNvPr id="66565" name="Rectangle 5"/>
          <p:cNvSpPr>
            <a:spLocks noGrp="1" noChangeArrowheads="1"/>
          </p:cNvSpPr>
          <p:nvPr>
            <p:ph type="sldNum" sz="quarter" idx="3"/>
          </p:nvPr>
        </p:nvSpPr>
        <p:spPr bwMode="auto">
          <a:xfrm>
            <a:off x="4022937" y="9723291"/>
            <a:ext cx="3076363" cy="511322"/>
          </a:xfrm>
          <a:prstGeom prst="rect">
            <a:avLst/>
          </a:prstGeom>
          <a:noFill/>
          <a:ln w="9525">
            <a:noFill/>
            <a:miter lim="800000"/>
            <a:headEnd/>
            <a:tailEnd/>
          </a:ln>
          <a:effectLst/>
        </p:spPr>
        <p:txBody>
          <a:bodyPr vert="horz" wrap="square" lIns="94313" tIns="47157" rIns="94313" bIns="47157"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‹Nr.›</a:t>
            </a:fld>
            <a:endParaRPr lang="de-DE">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76363" cy="511322"/>
          </a:xfrm>
          <a:prstGeom prst="rect">
            <a:avLst/>
          </a:prstGeom>
          <a:noFill/>
          <a:ln w="9525">
            <a:noFill/>
            <a:miter lim="800000"/>
            <a:headEnd/>
            <a:tailEnd/>
          </a:ln>
          <a:effectLst/>
        </p:spPr>
        <p:txBody>
          <a:bodyPr vert="horz" wrap="square" lIns="94313" tIns="47157" rIns="94313" bIns="47157"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4022937" y="0"/>
            <a:ext cx="3076363" cy="511322"/>
          </a:xfrm>
          <a:prstGeom prst="rect">
            <a:avLst/>
          </a:prstGeom>
          <a:noFill/>
          <a:ln w="9525">
            <a:noFill/>
            <a:miter lim="800000"/>
            <a:headEnd/>
            <a:tailEnd/>
          </a:ln>
          <a:effectLst/>
        </p:spPr>
        <p:txBody>
          <a:bodyPr vert="horz" wrap="square" lIns="94313" tIns="47157" rIns="94313" bIns="47157"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a:p>
        </p:txBody>
      </p:sp>
      <p:sp>
        <p:nvSpPr>
          <p:cNvPr id="8196"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46574" y="4861646"/>
            <a:ext cx="5206154" cy="4605167"/>
          </a:xfrm>
          <a:prstGeom prst="rect">
            <a:avLst/>
          </a:prstGeom>
          <a:noFill/>
          <a:ln w="9525">
            <a:noFill/>
            <a:miter lim="800000"/>
            <a:headEnd/>
            <a:tailEnd/>
          </a:ln>
          <a:effectLst/>
        </p:spPr>
        <p:txBody>
          <a:bodyPr vert="horz" wrap="square" lIns="94313" tIns="47157" rIns="94313" bIns="47157"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198" name="Rectangle 6"/>
          <p:cNvSpPr>
            <a:spLocks noGrp="1" noChangeArrowheads="1"/>
          </p:cNvSpPr>
          <p:nvPr>
            <p:ph type="ftr" sz="quarter" idx="4"/>
          </p:nvPr>
        </p:nvSpPr>
        <p:spPr bwMode="auto">
          <a:xfrm>
            <a:off x="1" y="9723291"/>
            <a:ext cx="3076363" cy="511322"/>
          </a:xfrm>
          <a:prstGeom prst="rect">
            <a:avLst/>
          </a:prstGeom>
          <a:noFill/>
          <a:ln w="9525">
            <a:noFill/>
            <a:miter lim="800000"/>
            <a:headEnd/>
            <a:tailEnd/>
          </a:ln>
          <a:effectLst/>
        </p:spPr>
        <p:txBody>
          <a:bodyPr vert="horz" wrap="square" lIns="94313" tIns="47157" rIns="94313" bIns="47157" numCol="1" anchor="b" anchorCtr="0" compatLnSpc="1">
            <a:prstTxWarp prst="textNoShape">
              <a:avLst/>
            </a:prstTxWarp>
          </a:bodyPr>
          <a:lstStyle>
            <a:lvl1pPr>
              <a:defRPr sz="1200" b="0">
                <a:solidFill>
                  <a:schemeClr val="tx1"/>
                </a:solidFill>
                <a:latin typeface="Arial Narrow" pitchFamily="34" charset="0"/>
              </a:defRPr>
            </a:lvl1pPr>
          </a:lstStyle>
          <a:p>
            <a:endParaRPr lang="de-DE"/>
          </a:p>
        </p:txBody>
      </p:sp>
      <p:sp>
        <p:nvSpPr>
          <p:cNvPr id="8199" name="Rectangle 7"/>
          <p:cNvSpPr>
            <a:spLocks noGrp="1" noChangeArrowheads="1"/>
          </p:cNvSpPr>
          <p:nvPr>
            <p:ph type="sldNum" sz="quarter" idx="5"/>
          </p:nvPr>
        </p:nvSpPr>
        <p:spPr bwMode="auto">
          <a:xfrm>
            <a:off x="4022937" y="9723291"/>
            <a:ext cx="3076363" cy="511322"/>
          </a:xfrm>
          <a:prstGeom prst="rect">
            <a:avLst/>
          </a:prstGeom>
          <a:noFill/>
          <a:ln w="9525">
            <a:noFill/>
            <a:miter lim="800000"/>
            <a:headEnd/>
            <a:tailEnd/>
          </a:ln>
          <a:effectLst/>
        </p:spPr>
        <p:txBody>
          <a:bodyPr vert="horz" wrap="square" lIns="94313" tIns="47157" rIns="94313" bIns="47157"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‹Nr.›</a:t>
            </a:fld>
            <a:endParaRPr lang="de-DE"/>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a:t>
            </a:fld>
            <a:endParaRPr lang="de-DE"/>
          </a:p>
        </p:txBody>
      </p:sp>
    </p:spTree>
    <p:extLst>
      <p:ext uri="{BB962C8B-B14F-4D97-AF65-F5344CB8AC3E}">
        <p14:creationId xmlns:p14="http://schemas.microsoft.com/office/powerpoint/2010/main" val="2220312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27</a:t>
            </a:fld>
            <a:endParaRPr lang="de-DE"/>
          </a:p>
        </p:txBody>
      </p:sp>
    </p:spTree>
    <p:extLst>
      <p:ext uri="{BB962C8B-B14F-4D97-AF65-F5344CB8AC3E}">
        <p14:creationId xmlns:p14="http://schemas.microsoft.com/office/powerpoint/2010/main" val="2448418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28</a:t>
            </a:fld>
            <a:endParaRPr lang="de-DE"/>
          </a:p>
        </p:txBody>
      </p:sp>
    </p:spTree>
    <p:extLst>
      <p:ext uri="{BB962C8B-B14F-4D97-AF65-F5344CB8AC3E}">
        <p14:creationId xmlns:p14="http://schemas.microsoft.com/office/powerpoint/2010/main" val="4263422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31</a:t>
            </a:fld>
            <a:endParaRPr lang="de-DE"/>
          </a:p>
        </p:txBody>
      </p:sp>
    </p:spTree>
    <p:extLst>
      <p:ext uri="{BB962C8B-B14F-4D97-AF65-F5344CB8AC3E}">
        <p14:creationId xmlns:p14="http://schemas.microsoft.com/office/powerpoint/2010/main" val="147086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7</a:t>
            </a:fld>
            <a:endParaRPr lang="de-DE"/>
          </a:p>
        </p:txBody>
      </p:sp>
    </p:spTree>
    <p:extLst>
      <p:ext uri="{BB962C8B-B14F-4D97-AF65-F5344CB8AC3E}">
        <p14:creationId xmlns:p14="http://schemas.microsoft.com/office/powerpoint/2010/main" val="162106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9</a:t>
            </a:fld>
            <a:endParaRPr lang="de-DE"/>
          </a:p>
        </p:txBody>
      </p:sp>
    </p:spTree>
    <p:extLst>
      <p:ext uri="{BB962C8B-B14F-4D97-AF65-F5344CB8AC3E}">
        <p14:creationId xmlns:p14="http://schemas.microsoft.com/office/powerpoint/2010/main" val="364037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10</a:t>
            </a:fld>
            <a:endParaRPr lang="de-DE"/>
          </a:p>
        </p:txBody>
      </p:sp>
    </p:spTree>
    <p:extLst>
      <p:ext uri="{BB962C8B-B14F-4D97-AF65-F5344CB8AC3E}">
        <p14:creationId xmlns:p14="http://schemas.microsoft.com/office/powerpoint/2010/main" val="3693850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12</a:t>
            </a:fld>
            <a:endParaRPr lang="de-DE"/>
          </a:p>
        </p:txBody>
      </p:sp>
    </p:spTree>
    <p:extLst>
      <p:ext uri="{BB962C8B-B14F-4D97-AF65-F5344CB8AC3E}">
        <p14:creationId xmlns:p14="http://schemas.microsoft.com/office/powerpoint/2010/main" val="69469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76F4F92-661F-4424-ADED-7D3829A4203F}" type="slidenum">
              <a:rPr lang="de-DE" smtClean="0"/>
              <a:pPr/>
              <a:t>15</a:t>
            </a:fld>
            <a:endParaRPr lang="de-DE"/>
          </a:p>
        </p:txBody>
      </p:sp>
    </p:spTree>
    <p:extLst>
      <p:ext uri="{BB962C8B-B14F-4D97-AF65-F5344CB8AC3E}">
        <p14:creationId xmlns:p14="http://schemas.microsoft.com/office/powerpoint/2010/main" val="238893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17</a:t>
            </a:fld>
            <a:endParaRPr lang="de-DE"/>
          </a:p>
        </p:txBody>
      </p:sp>
    </p:spTree>
    <p:extLst>
      <p:ext uri="{BB962C8B-B14F-4D97-AF65-F5344CB8AC3E}">
        <p14:creationId xmlns:p14="http://schemas.microsoft.com/office/powerpoint/2010/main" val="117034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DE6DFF9-9E60-C649-994B-23F60B4C543B}" type="slidenum">
              <a:rPr lang="nb-NO" smtClean="0"/>
              <a:pPr>
                <a:defRPr/>
              </a:pPr>
              <a:t>22</a:t>
            </a:fld>
            <a:endParaRPr lang="nb-NO"/>
          </a:p>
        </p:txBody>
      </p:sp>
    </p:spTree>
    <p:extLst>
      <p:ext uri="{BB962C8B-B14F-4D97-AF65-F5344CB8AC3E}">
        <p14:creationId xmlns:p14="http://schemas.microsoft.com/office/powerpoint/2010/main" val="2379330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DE6DFF9-9E60-C649-994B-23F60B4C543B}" type="slidenum">
              <a:rPr lang="nb-NO" smtClean="0"/>
              <a:pPr>
                <a:defRPr/>
              </a:pPr>
              <a:t>23</a:t>
            </a:fld>
            <a:endParaRPr lang="nb-NO"/>
          </a:p>
        </p:txBody>
      </p:sp>
    </p:spTree>
    <p:extLst>
      <p:ext uri="{BB962C8B-B14F-4D97-AF65-F5344CB8AC3E}">
        <p14:creationId xmlns:p14="http://schemas.microsoft.com/office/powerpoint/2010/main" val="2379330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022030" y="5332164"/>
            <a:ext cx="4125432" cy="771181"/>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de-DE" noProof="0" dirty="0"/>
              <a:t>Titelmasterformat durch </a:t>
            </a:r>
            <a:br>
              <a:rPr lang="de-DE" noProof="0" dirty="0"/>
            </a:br>
            <a:r>
              <a:rPr lang="de-DE" noProof="0" dirty="0"/>
              <a:t>Klicken bearbeiten</a:t>
            </a:r>
          </a:p>
        </p:txBody>
      </p:sp>
    </p:spTree>
    <p:extLst>
      <p:ext uri="{BB962C8B-B14F-4D97-AF65-F5344CB8AC3E}">
        <p14:creationId xmlns:p14="http://schemas.microsoft.com/office/powerpoint/2010/main" val="2364465481"/>
      </p:ext>
    </p:extLst>
  </p:cSld>
  <p:clrMapOvr>
    <a:masterClrMapping/>
  </p:clrMapOvr>
  <p:extLst>
    <p:ext uri="{DCECCB84-F9BA-43D5-87BE-67443E8EF086}">
      <p15:sldGuideLst xmlns:p15="http://schemas.microsoft.com/office/powerpoint/2012/main">
        <p15:guide id="1" orient="horz" pos="2160">
          <p15:clr>
            <a:srgbClr val="FBAE40"/>
          </p15:clr>
        </p15:guide>
        <p15:guide id="2" pos="547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Text einspaltig">
    <p:spTree>
      <p:nvGrpSpPr>
        <p:cNvPr id="1" name=""/>
        <p:cNvGrpSpPr/>
        <p:nvPr/>
      </p:nvGrpSpPr>
      <p:grpSpPr>
        <a:xfrm>
          <a:off x="0" y="0"/>
          <a:ext cx="0" cy="0"/>
          <a:chOff x="0" y="0"/>
          <a:chExt cx="0" cy="0"/>
        </a:xfrm>
      </p:grpSpPr>
      <p:sp>
        <p:nvSpPr>
          <p:cNvPr id="2" name="Titel 1"/>
          <p:cNvSpPr>
            <a:spLocks noGrp="1"/>
          </p:cNvSpPr>
          <p:nvPr>
            <p:ph type="title"/>
          </p:nvPr>
        </p:nvSpPr>
        <p:spPr>
          <a:xfrm>
            <a:off x="814917" y="1288977"/>
            <a:ext cx="10513483" cy="716093"/>
          </a:xfrm>
          <a:prstGeom prst="rect">
            <a:avLst/>
          </a:prstGeom>
        </p:spPr>
        <p:txBody>
          <a:bodyPr/>
          <a:lstStyle>
            <a:lvl1pPr>
              <a:defRPr b="0">
                <a:solidFill>
                  <a:schemeClr val="accent2"/>
                </a:solidFill>
                <a:latin typeface="Arial" panose="020B0604020202020204" pitchFamily="34" charset="0"/>
                <a:cs typeface="Arial" panose="020B0604020202020204" pitchFamily="34" charset="0"/>
              </a:defRPr>
            </a:lvl1pPr>
          </a:lstStyle>
          <a:p>
            <a:r>
              <a:rPr lang="de-DE" noProof="0" dirty="0"/>
              <a:t>Titelmasterformat durch Klicken bearbeiten</a:t>
            </a:r>
          </a:p>
        </p:txBody>
      </p:sp>
      <p:sp>
        <p:nvSpPr>
          <p:cNvPr id="3" name="Fußzeilenplatzhalter 2"/>
          <p:cNvSpPr>
            <a:spLocks noGrp="1"/>
          </p:cNvSpPr>
          <p:nvPr>
            <p:ph type="ftr" sz="quarter" idx="10"/>
          </p:nvPr>
        </p:nvSpPr>
        <p:spPr/>
        <p:txBody>
          <a:bodyPr/>
          <a:lstStyle/>
          <a:p>
            <a:r>
              <a:rPr lang="de-DE" b="0" dirty="0"/>
              <a:t>Präsentationstitel</a:t>
            </a:r>
            <a:r>
              <a:rPr lang="de-DE" dirty="0"/>
              <a:t>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pPr/>
              <a:t>13.01.2023</a:t>
            </a:fld>
            <a:endParaRPr lang="de-DE" noProof="0" dirty="0"/>
          </a:p>
        </p:txBody>
      </p:sp>
      <p:sp>
        <p:nvSpPr>
          <p:cNvPr id="5" name="Inhaltsplatzhalter 2"/>
          <p:cNvSpPr>
            <a:spLocks noGrp="1"/>
          </p:cNvSpPr>
          <p:nvPr>
            <p:ph idx="1" hasCustomPrompt="1"/>
          </p:nvPr>
        </p:nvSpPr>
        <p:spPr>
          <a:xfrm>
            <a:off x="814917" y="2135609"/>
            <a:ext cx="10513483" cy="3957217"/>
          </a:xfrm>
          <a:prstGeom prst="rect">
            <a:avLst/>
          </a:prstGeom>
        </p:spPr>
        <p:txBody>
          <a:bodyPr/>
          <a:lstStyle>
            <a:lvl1pPr marL="36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1pPr>
            <a:lvl2pPr marL="72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108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44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4pPr>
            <a:lvl5pPr>
              <a:defRPr sz="1800"/>
            </a:lvl5p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p:txBody>
      </p:sp>
      <p:sp>
        <p:nvSpPr>
          <p:cNvPr id="6" name="Rechteck 5"/>
          <p:cNvSpPr/>
          <p:nvPr userDrawn="1"/>
        </p:nvSpPr>
        <p:spPr>
          <a:xfrm>
            <a:off x="9169400" y="333376"/>
            <a:ext cx="2565400" cy="733425"/>
          </a:xfrm>
          <a:prstGeom prst="rect">
            <a:avLst/>
          </a:prstGeom>
          <a:solidFill>
            <a:schemeClr val="bg1"/>
          </a:solidFill>
          <a:ln>
            <a:solidFill>
              <a:schemeClr val="bg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DE" sz="2200"/>
          </a:p>
        </p:txBody>
      </p:sp>
    </p:spTree>
    <p:extLst>
      <p:ext uri="{BB962C8B-B14F-4D97-AF65-F5344CB8AC3E}">
        <p14:creationId xmlns:p14="http://schemas.microsoft.com/office/powerpoint/2010/main" val="34553910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Text einspaltig, Imag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pPr/>
              <a:t>13.01.2023</a:t>
            </a:fld>
            <a:endParaRPr lang="de-DE" noProof="0"/>
          </a:p>
        </p:txBody>
      </p:sp>
      <p:sp>
        <p:nvSpPr>
          <p:cNvPr id="7" name="Inhaltsplatzhalter 2"/>
          <p:cNvSpPr>
            <a:spLocks noGrp="1"/>
          </p:cNvSpPr>
          <p:nvPr>
            <p:ph idx="1" hasCustomPrompt="1"/>
          </p:nvPr>
        </p:nvSpPr>
        <p:spPr>
          <a:xfrm>
            <a:off x="814917" y="2133600"/>
            <a:ext cx="7175984" cy="3959225"/>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3366FF"/>
              </a:buClr>
              <a:buSzTx/>
              <a:buFontTx/>
              <a:buNone/>
              <a:tabLst>
                <a:tab pos="2190750" algn="l"/>
              </a:tabLst>
              <a:defRPr sz="1800" baseline="0">
                <a:latin typeface="Arial" panose="020B0604020202020204" pitchFamily="34" charset="0"/>
                <a:cs typeface="Arial" panose="020B0604020202020204" pitchFamily="34" charset="0"/>
              </a:defRPr>
            </a:lvl1pPr>
            <a:lvl2pPr marL="36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72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080000" indent="-360000">
              <a:buClr>
                <a:schemeClr val="accent3"/>
              </a:buClr>
              <a:buFont typeface="Wingdings" panose="05000000000000000000" pitchFamily="2" charset="2"/>
              <a:buChar char="§"/>
              <a:defRPr sz="1800" baseline="0">
                <a:latin typeface="Arial" panose="020B0604020202020204" pitchFamily="34" charset="0"/>
                <a:cs typeface="Arial" panose="020B0604020202020204" pitchFamily="34" charset="0"/>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p:txBody>
      </p:sp>
      <p:sp>
        <p:nvSpPr>
          <p:cNvPr id="8" name="Rechteck 7"/>
          <p:cNvSpPr/>
          <p:nvPr userDrawn="1"/>
        </p:nvSpPr>
        <p:spPr>
          <a:xfrm>
            <a:off x="9169400" y="333376"/>
            <a:ext cx="2565400" cy="733425"/>
          </a:xfrm>
          <a:prstGeom prst="rect">
            <a:avLst/>
          </a:prstGeom>
          <a:solidFill>
            <a:schemeClr val="bg1"/>
          </a:solidFill>
          <a:ln>
            <a:solidFill>
              <a:schemeClr val="bg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DE" sz="2200"/>
          </a:p>
        </p:txBody>
      </p:sp>
      <p:sp>
        <p:nvSpPr>
          <p:cNvPr id="10" name="Titel 1"/>
          <p:cNvSpPr>
            <a:spLocks noGrp="1"/>
          </p:cNvSpPr>
          <p:nvPr>
            <p:ph type="title"/>
          </p:nvPr>
        </p:nvSpPr>
        <p:spPr>
          <a:xfrm>
            <a:off x="814917" y="1288977"/>
            <a:ext cx="10513483" cy="716093"/>
          </a:xfrm>
          <a:prstGeom prst="rect">
            <a:avLst/>
          </a:prstGeom>
        </p:spPr>
        <p:txBody>
          <a:bodyPr/>
          <a:lstStyle>
            <a:lvl1pPr>
              <a:defRPr b="0">
                <a:solidFill>
                  <a:schemeClr val="accent2"/>
                </a:solidFill>
                <a:latin typeface="Arial" panose="020B0604020202020204" pitchFamily="34" charset="0"/>
                <a:cs typeface="Arial" panose="020B0604020202020204" pitchFamily="34" charset="0"/>
              </a:defRPr>
            </a:lvl1pPr>
          </a:lstStyle>
          <a:p>
            <a:r>
              <a:rPr lang="de-DE" noProof="0" dirty="0"/>
              <a:t>Titelmasterformat durch Klicken bearbeiten</a:t>
            </a:r>
          </a:p>
        </p:txBody>
      </p:sp>
      <p:sp>
        <p:nvSpPr>
          <p:cNvPr id="12" name="Bildplatzhalter 2"/>
          <p:cNvSpPr>
            <a:spLocks noGrp="1"/>
          </p:cNvSpPr>
          <p:nvPr>
            <p:ph type="pic" idx="12"/>
          </p:nvPr>
        </p:nvSpPr>
        <p:spPr>
          <a:xfrm>
            <a:off x="8189779" y="2139525"/>
            <a:ext cx="3144000" cy="3953299"/>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dirty="0"/>
              <a:t>Bild durch Klicken auf Symbol hinzufügen</a:t>
            </a:r>
          </a:p>
        </p:txBody>
      </p:sp>
    </p:spTree>
    <p:extLst>
      <p:ext uri="{BB962C8B-B14F-4D97-AF65-F5344CB8AC3E}">
        <p14:creationId xmlns:p14="http://schemas.microsoft.com/office/powerpoint/2010/main" val="34171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xt zweispaltig">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pPr/>
              <a:t>13.01.2023</a:t>
            </a:fld>
            <a:endParaRPr lang="de-DE" noProof="0"/>
          </a:p>
        </p:txBody>
      </p:sp>
      <p:sp>
        <p:nvSpPr>
          <p:cNvPr id="7" name="Inhaltsplatzhalter 2"/>
          <p:cNvSpPr>
            <a:spLocks noGrp="1"/>
          </p:cNvSpPr>
          <p:nvPr>
            <p:ph idx="1" hasCustomPrompt="1"/>
          </p:nvPr>
        </p:nvSpPr>
        <p:spPr>
          <a:xfrm>
            <a:off x="814918" y="2139525"/>
            <a:ext cx="5137084" cy="3931261"/>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3366FF"/>
              </a:buClr>
              <a:buSzTx/>
              <a:buFontTx/>
              <a:buNone/>
              <a:tabLst>
                <a:tab pos="2190750" algn="l"/>
              </a:tabLst>
              <a:defRPr sz="1800" baseline="0">
                <a:latin typeface="Arial" panose="020B0604020202020204" pitchFamily="34" charset="0"/>
                <a:cs typeface="Arial" panose="020B0604020202020204" pitchFamily="34" charset="0"/>
              </a:defRPr>
            </a:lvl1pPr>
            <a:lvl2pPr marL="36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72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080000" indent="-360000">
              <a:buClr>
                <a:schemeClr val="accent3"/>
              </a:buClr>
              <a:buFont typeface="Wingdings" panose="05000000000000000000" pitchFamily="2" charset="2"/>
              <a:buChar char="§"/>
              <a:defRPr sz="1800" baseline="0">
                <a:latin typeface="Arial" panose="020B0604020202020204" pitchFamily="34" charset="0"/>
                <a:cs typeface="Arial" panose="020B0604020202020204" pitchFamily="34" charset="0"/>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p:txBody>
      </p:sp>
      <p:sp>
        <p:nvSpPr>
          <p:cNvPr id="8" name="Inhaltsplatzhalter 2"/>
          <p:cNvSpPr>
            <a:spLocks noGrp="1"/>
          </p:cNvSpPr>
          <p:nvPr>
            <p:ph idx="12" hasCustomPrompt="1"/>
          </p:nvPr>
        </p:nvSpPr>
        <p:spPr>
          <a:xfrm>
            <a:off x="6240000" y="2139525"/>
            <a:ext cx="5088400" cy="3931261"/>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3366FF"/>
              </a:buClr>
              <a:buSzTx/>
              <a:buFontTx/>
              <a:buNone/>
              <a:tabLst>
                <a:tab pos="2190750" algn="l"/>
              </a:tabLst>
              <a:defRPr sz="1800" baseline="0">
                <a:latin typeface="Arial" panose="020B0604020202020204" pitchFamily="34" charset="0"/>
                <a:cs typeface="Arial" panose="020B0604020202020204" pitchFamily="34" charset="0"/>
              </a:defRPr>
            </a:lvl1pPr>
            <a:lvl2pPr marL="36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720000" indent="-360000">
              <a:buClr>
                <a:schemeClr val="accent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080000" indent="-360000">
              <a:buClr>
                <a:schemeClr val="accent3"/>
              </a:buClr>
              <a:buFont typeface="Wingdings" panose="05000000000000000000" pitchFamily="2" charset="2"/>
              <a:buChar char="§"/>
              <a:defRPr sz="1800" baseline="0">
                <a:latin typeface="Arial" panose="020B0604020202020204" pitchFamily="34" charset="0"/>
                <a:cs typeface="Arial" panose="020B0604020202020204" pitchFamily="34" charset="0"/>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p:txBody>
      </p:sp>
      <p:sp>
        <p:nvSpPr>
          <p:cNvPr id="9" name="Rechteck 8"/>
          <p:cNvSpPr/>
          <p:nvPr userDrawn="1"/>
        </p:nvSpPr>
        <p:spPr>
          <a:xfrm>
            <a:off x="9169400" y="333376"/>
            <a:ext cx="2565400" cy="733425"/>
          </a:xfrm>
          <a:prstGeom prst="rect">
            <a:avLst/>
          </a:prstGeom>
          <a:solidFill>
            <a:schemeClr val="bg1"/>
          </a:solidFill>
          <a:ln>
            <a:solidFill>
              <a:schemeClr val="bg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de-DE" sz="2200"/>
          </a:p>
        </p:txBody>
      </p:sp>
      <p:sp>
        <p:nvSpPr>
          <p:cNvPr id="11" name="Titel 1"/>
          <p:cNvSpPr>
            <a:spLocks noGrp="1"/>
          </p:cNvSpPr>
          <p:nvPr>
            <p:ph type="title"/>
          </p:nvPr>
        </p:nvSpPr>
        <p:spPr>
          <a:xfrm>
            <a:off x="814917" y="1288977"/>
            <a:ext cx="10513483" cy="716093"/>
          </a:xfrm>
          <a:prstGeom prst="rect">
            <a:avLst/>
          </a:prstGeom>
        </p:spPr>
        <p:txBody>
          <a:bodyPr/>
          <a:lstStyle>
            <a:lvl1pPr>
              <a:defRPr b="0">
                <a:solidFill>
                  <a:schemeClr val="accent2"/>
                </a:solidFill>
                <a:latin typeface="Arial" panose="020B0604020202020204" pitchFamily="34" charset="0"/>
                <a:cs typeface="Arial" panose="020B0604020202020204" pitchFamily="34" charset="0"/>
              </a:defRPr>
            </a:lvl1pPr>
          </a:lstStyle>
          <a:p>
            <a:r>
              <a:rPr lang="de-DE" noProof="0" dirty="0"/>
              <a:t>Titelmasterformat durch Klicken bearbeiten</a:t>
            </a:r>
          </a:p>
        </p:txBody>
      </p:sp>
    </p:spTree>
    <p:extLst>
      <p:ext uri="{BB962C8B-B14F-4D97-AF65-F5344CB8AC3E}">
        <p14:creationId xmlns:p14="http://schemas.microsoft.com/office/powerpoint/2010/main" val="5903860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pPr/>
              <a:t>13.01.2023</a:t>
            </a:fld>
            <a:endParaRPr lang="de-DE" noProof="0" dirty="0"/>
          </a:p>
        </p:txBody>
      </p:sp>
      <p:sp>
        <p:nvSpPr>
          <p:cNvPr id="5" name="Titel 1"/>
          <p:cNvSpPr>
            <a:spLocks noGrp="1"/>
          </p:cNvSpPr>
          <p:nvPr>
            <p:ph type="title"/>
          </p:nvPr>
        </p:nvSpPr>
        <p:spPr>
          <a:xfrm>
            <a:off x="814917" y="1288977"/>
            <a:ext cx="10513483" cy="4803849"/>
          </a:xfrm>
          <a:prstGeom prst="rect">
            <a:avLst/>
          </a:prstGeom>
        </p:spPr>
        <p:txBody>
          <a:bodyPr/>
          <a:lstStyle>
            <a:lvl1pPr>
              <a:defRPr b="0">
                <a:solidFill>
                  <a:schemeClr val="accent2"/>
                </a:solidFill>
                <a:latin typeface="Arial" panose="020B0604020202020204" pitchFamily="34" charset="0"/>
                <a:cs typeface="Arial" panose="020B0604020202020204" pitchFamily="34" charset="0"/>
              </a:defRPr>
            </a:lvl1pPr>
          </a:lstStyle>
          <a:p>
            <a:r>
              <a:rPr lang="de-DE" noProof="0" dirty="0"/>
              <a:t>Titelmasterformat durch Klicken bearbeiten</a:t>
            </a:r>
          </a:p>
        </p:txBody>
      </p:sp>
    </p:spTree>
    <p:extLst>
      <p:ext uri="{BB962C8B-B14F-4D97-AF65-F5344CB8AC3E}">
        <p14:creationId xmlns:p14="http://schemas.microsoft.com/office/powerpoint/2010/main" val="7832118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elfolie 1">
    <p:spTree>
      <p:nvGrpSpPr>
        <p:cNvPr id="1" name=""/>
        <p:cNvGrpSpPr/>
        <p:nvPr/>
      </p:nvGrpSpPr>
      <p:grpSpPr>
        <a:xfrm>
          <a:off x="0" y="0"/>
          <a:ext cx="0" cy="0"/>
          <a:chOff x="0" y="0"/>
          <a:chExt cx="0" cy="0"/>
        </a:xfrm>
      </p:grpSpPr>
      <p:sp>
        <p:nvSpPr>
          <p:cNvPr id="3" name="Inhaltsplatzhalter 2"/>
          <p:cNvSpPr>
            <a:spLocks noGrp="1"/>
          </p:cNvSpPr>
          <p:nvPr>
            <p:ph idx="1"/>
          </p:nvPr>
        </p:nvSpPr>
        <p:spPr>
          <a:xfrm>
            <a:off x="854241" y="2540107"/>
            <a:ext cx="10514376" cy="3586057"/>
          </a:xfrm>
          <a:prstGeom prst="rect">
            <a:avLst/>
          </a:prstGeom>
        </p:spPr>
        <p:txBody>
          <a:bodyPr/>
          <a:lstStyle>
            <a:lvl1pPr marL="0" indent="0">
              <a:buClr>
                <a:schemeClr val="tx2">
                  <a:lumMod val="60000"/>
                  <a:lumOff val="40000"/>
                </a:schemeClr>
              </a:buClr>
              <a:buNone/>
              <a:defRPr>
                <a:latin typeface="Arial" panose="020B0604020202020204" pitchFamily="34" charset="0"/>
                <a:cs typeface="Arial" panose="020B0604020202020204" pitchFamily="34" charset="0"/>
              </a:defRPr>
            </a:lvl1pPr>
            <a:lvl2pPr marL="457200" indent="0">
              <a:buClr>
                <a:schemeClr val="tx2">
                  <a:lumMod val="60000"/>
                  <a:lumOff val="40000"/>
                </a:schemeClr>
              </a:buClr>
              <a:buNone/>
              <a:defRPr>
                <a:latin typeface="Arial" panose="020B0604020202020204" pitchFamily="34" charset="0"/>
                <a:cs typeface="Arial" panose="020B0604020202020204" pitchFamily="34" charset="0"/>
              </a:defRPr>
            </a:lvl2pPr>
            <a:lvl3pPr marL="914400" indent="0">
              <a:buClr>
                <a:schemeClr val="tx2">
                  <a:lumMod val="60000"/>
                  <a:lumOff val="40000"/>
                </a:schemeClr>
              </a:buClr>
              <a:buNone/>
              <a:defRPr>
                <a:latin typeface="Arial" panose="020B0604020202020204" pitchFamily="34" charset="0"/>
                <a:cs typeface="Arial" panose="020B0604020202020204" pitchFamily="34" charset="0"/>
              </a:defRPr>
            </a:lvl3pPr>
            <a:lvl4pPr marL="1371600" indent="0">
              <a:buClr>
                <a:schemeClr val="tx2">
                  <a:lumMod val="60000"/>
                  <a:lumOff val="40000"/>
                </a:schemeClr>
              </a:buClr>
              <a:buNone/>
              <a:defRPr>
                <a:latin typeface="Arial" panose="020B0604020202020204" pitchFamily="34" charset="0"/>
                <a:cs typeface="Arial" panose="020B0604020202020204" pitchFamily="34" charset="0"/>
              </a:defRPr>
            </a:lvl4pPr>
            <a:lvl5pPr marL="1828800" indent="0">
              <a:buClr>
                <a:schemeClr val="tx2">
                  <a:lumMod val="60000"/>
                  <a:lumOff val="40000"/>
                </a:schemeClr>
              </a:buClr>
              <a:buNone/>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1"/>
          <p:cNvSpPr>
            <a:spLocks noGrp="1"/>
          </p:cNvSpPr>
          <p:nvPr>
            <p:ph type="title"/>
          </p:nvPr>
        </p:nvSpPr>
        <p:spPr>
          <a:xfrm>
            <a:off x="838201" y="1304412"/>
            <a:ext cx="10530417" cy="1143000"/>
          </a:xfrm>
          <a:prstGeom prst="rect">
            <a:avLst/>
          </a:prstGeom>
        </p:spPr>
        <p:txBody>
          <a:bodyPr/>
          <a:lstStyle>
            <a:lvl1pPr algn="l">
              <a:defRPr sz="3600" b="1">
                <a:solidFill>
                  <a:schemeClr val="accent1"/>
                </a:solidFill>
                <a:latin typeface="Arial" panose="020B0604020202020204" pitchFamily="34" charset="0"/>
                <a:cs typeface="Arial" panose="020B0604020202020204" pitchFamily="34" charset="0"/>
              </a:defRPr>
            </a:lvl1pPr>
          </a:lstStyle>
          <a:p>
            <a:r>
              <a:rPr lang="de-DE" dirty="0"/>
              <a:t>Mastertitelformat bearbeiten</a:t>
            </a:r>
          </a:p>
        </p:txBody>
      </p:sp>
      <p:sp>
        <p:nvSpPr>
          <p:cNvPr id="8" name="Rectangle 17"/>
          <p:cNvSpPr>
            <a:spLocks noGrp="1" noChangeArrowheads="1"/>
          </p:cNvSpPr>
          <p:nvPr>
            <p:ph type="dt" sz="half" idx="2"/>
          </p:nvPr>
        </p:nvSpPr>
        <p:spPr bwMode="auto">
          <a:xfrm>
            <a:off x="737739" y="6581002"/>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B4F70C5B-D616-40E7-BF6F-C9C7EE70EB4C}" type="datetime1">
              <a:rPr lang="de-DE" noProof="0" smtClean="0"/>
              <a:t>13.01.2023</a:t>
            </a:fld>
            <a:endParaRPr lang="de-DE" noProof="0" dirty="0"/>
          </a:p>
        </p:txBody>
      </p:sp>
    </p:spTree>
    <p:extLst>
      <p:ext uri="{BB962C8B-B14F-4D97-AF65-F5344CB8AC3E}">
        <p14:creationId xmlns:p14="http://schemas.microsoft.com/office/powerpoint/2010/main" val="413415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el, Text einspaltig">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lvl1pPr>
              <a:defRPr>
                <a:solidFill>
                  <a:schemeClr val="tx1"/>
                </a:solidFill>
              </a:defRPr>
            </a:lvl1pPr>
          </a:lstStyle>
          <a:p>
            <a:fld id="{FE1B34B9-5E3A-4D48-9063-BF22DFF85A7D}" type="datetime1">
              <a:rPr lang="de-DE" smtClean="0"/>
              <a:t>13.01.2023</a:t>
            </a:fld>
            <a:endParaRPr lang="de-DE"/>
          </a:p>
        </p:txBody>
      </p:sp>
      <p:sp>
        <p:nvSpPr>
          <p:cNvPr id="5" name="Fußzeilenplatzhalter 1"/>
          <p:cNvSpPr>
            <a:spLocks noGrp="1"/>
          </p:cNvSpPr>
          <p:nvPr>
            <p:ph type="ftr" sz="quarter" idx="3"/>
          </p:nvPr>
        </p:nvSpPr>
        <p:spPr>
          <a:xfrm>
            <a:off x="4165600" y="6582422"/>
            <a:ext cx="3860800" cy="244800"/>
          </a:xfrm>
          <a:prstGeom prst="rect">
            <a:avLst/>
          </a:prstGeom>
        </p:spPr>
        <p:txBody>
          <a:bodyPr vert="horz" lIns="91440" tIns="45720" rIns="91440" bIns="45720" rtlCol="0" anchor="ctr"/>
          <a:lstStyle>
            <a:lvl1pPr algn="ctr" rtl="0" eaLnBrk="0" fontAlgn="base" hangingPunct="0">
              <a:spcBef>
                <a:spcPct val="0"/>
              </a:spcBef>
              <a:spcAft>
                <a:spcPct val="0"/>
              </a:spcAft>
              <a:defRPr lang="de-DE" sz="1000" b="0" kern="1200" smtClean="0">
                <a:solidFill>
                  <a:schemeClr val="tx1"/>
                </a:solidFill>
                <a:latin typeface="Arial Narrow" pitchFamily="34" charset="0"/>
                <a:ea typeface="+mn-ea"/>
                <a:cs typeface="+mn-cs"/>
              </a:defRPr>
            </a:lvl1pPr>
          </a:lstStyle>
          <a:p>
            <a:r>
              <a:rPr lang="de-DE" dirty="0"/>
              <a:t>https://www.d-eiti.de</a:t>
            </a:r>
          </a:p>
        </p:txBody>
      </p:sp>
    </p:spTree>
    <p:extLst>
      <p:ext uri="{BB962C8B-B14F-4D97-AF65-F5344CB8AC3E}">
        <p14:creationId xmlns:p14="http://schemas.microsoft.com/office/powerpoint/2010/main" val="33009864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 Text einspaltig">
    <p:spTree>
      <p:nvGrpSpPr>
        <p:cNvPr id="1" name=""/>
        <p:cNvGrpSpPr/>
        <p:nvPr/>
      </p:nvGrpSpPr>
      <p:grpSpPr>
        <a:xfrm>
          <a:off x="0" y="0"/>
          <a:ext cx="0" cy="0"/>
          <a:chOff x="0" y="0"/>
          <a:chExt cx="0" cy="0"/>
        </a:xfrm>
      </p:grpSpPr>
      <p:sp>
        <p:nvSpPr>
          <p:cNvPr id="2" name="Titel 1"/>
          <p:cNvSpPr>
            <a:spLocks noGrp="1"/>
          </p:cNvSpPr>
          <p:nvPr>
            <p:ph type="title"/>
          </p:nvPr>
        </p:nvSpPr>
        <p:spPr>
          <a:xfrm>
            <a:off x="843492" y="959325"/>
            <a:ext cx="10525125" cy="617928"/>
          </a:xfrm>
          <a:prstGeom prst="rect">
            <a:avLst/>
          </a:prstGeom>
        </p:spPr>
        <p:txBody>
          <a:bodyPr/>
          <a:lstStyle>
            <a:lvl1pPr>
              <a:defRPr b="1">
                <a:solidFill>
                  <a:schemeClr val="accent1"/>
                </a:solidFill>
              </a:defRPr>
            </a:lvl1pPr>
          </a:lstStyle>
          <a:p>
            <a:r>
              <a:rPr lang="de-DE" noProof="0" dirty="0"/>
              <a:t>Titelmasterformat durch Klicken bearbeiten</a:t>
            </a:r>
          </a:p>
        </p:txBody>
      </p:sp>
      <p:sp>
        <p:nvSpPr>
          <p:cNvPr id="4" name="Datumsplatzhalter 3"/>
          <p:cNvSpPr>
            <a:spLocks noGrp="1"/>
          </p:cNvSpPr>
          <p:nvPr>
            <p:ph type="dt" sz="half" idx="11"/>
          </p:nvPr>
        </p:nvSpPr>
        <p:spPr/>
        <p:txBody>
          <a:bodyPr/>
          <a:lstStyle>
            <a:lvl1pPr>
              <a:defRPr>
                <a:solidFill>
                  <a:schemeClr val="tx1"/>
                </a:solidFill>
              </a:defRPr>
            </a:lvl1pPr>
          </a:lstStyle>
          <a:p>
            <a:fld id="{46091100-CA51-4F50-9134-7FED8E8F0E74}" type="datetime1">
              <a:rPr lang="de-DE" smtClean="0"/>
              <a:t>13.01.2023</a:t>
            </a:fld>
            <a:endParaRPr lang="de-DE"/>
          </a:p>
        </p:txBody>
      </p:sp>
    </p:spTree>
    <p:extLst>
      <p:ext uri="{BB962C8B-B14F-4D97-AF65-F5344CB8AC3E}">
        <p14:creationId xmlns:p14="http://schemas.microsoft.com/office/powerpoint/2010/main" val="121668196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281"/>
            <a:ext cx="12192000" cy="6849438"/>
          </a:xfrm>
          <a:prstGeom prst="rect">
            <a:avLst/>
          </a:prstGeom>
        </p:spPr>
      </p:pic>
    </p:spTree>
    <p:extLst>
      <p:ext uri="{BB962C8B-B14F-4D97-AF65-F5344CB8AC3E}">
        <p14:creationId xmlns:p14="http://schemas.microsoft.com/office/powerpoint/2010/main" val="1607883430"/>
      </p:ext>
    </p:extLst>
  </p:cSld>
  <p:clrMap bg1="lt1" tx1="dk1" bg2="lt2" tx2="dk2" accent1="accent1" accent2="accent2" accent3="accent3" accent4="accent4" accent5="accent5" accent6="accent6" hlink="hlink" folHlink="folHlink"/>
  <p:sldLayoutIdLst>
    <p:sldLayoutId id="21474837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4281"/>
            <a:ext cx="12192000" cy="6849438"/>
          </a:xfrm>
          <a:prstGeom prst="rect">
            <a:avLst/>
          </a:prstGeom>
        </p:spPr>
      </p:pic>
      <p:sp>
        <p:nvSpPr>
          <p:cNvPr id="14" name="Text Box 19"/>
          <p:cNvSpPr txBox="1">
            <a:spLocks noChangeArrowheads="1"/>
          </p:cNvSpPr>
          <p:nvPr/>
        </p:nvSpPr>
        <p:spPr bwMode="auto">
          <a:xfrm>
            <a:off x="10547341" y="6493685"/>
            <a:ext cx="911864" cy="246221"/>
          </a:xfrm>
          <a:prstGeom prst="rect">
            <a:avLst/>
          </a:prstGeom>
          <a:noFill/>
          <a:ln w="9525">
            <a:noFill/>
            <a:miter lim="800000"/>
            <a:headEnd/>
            <a:tailEnd/>
          </a:ln>
          <a:effectLst/>
        </p:spPr>
        <p:txBody>
          <a:bodyPr wrap="square">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r>
              <a:rPr lang="de-DE" sz="1000" b="0" noProof="0" dirty="0">
                <a:solidFill>
                  <a:schemeClr val="bg1">
                    <a:lumMod val="50000"/>
                  </a:schemeClr>
                </a:solidFill>
                <a:latin typeface="Arial Narrow" pitchFamily="34" charset="0"/>
              </a:rPr>
              <a:t>Page </a:t>
            </a:r>
            <a:fld id="{327115CA-E6A4-425F-BB4F-A64D48743A27}" type="slidenum">
              <a:rPr lang="de-DE" sz="1000" b="0" noProof="0">
                <a:solidFill>
                  <a:schemeClr val="bg1">
                    <a:lumMod val="50000"/>
                  </a:schemeClr>
                </a:solidFill>
                <a:latin typeface="Arial Narrow" pitchFamily="34" charset="0"/>
              </a:rPr>
              <a:pPr algn="r"/>
              <a:t>‹Nr.›</a:t>
            </a:fld>
            <a:endParaRPr lang="de-DE" sz="1000" b="0" noProof="0" dirty="0">
              <a:solidFill>
                <a:schemeClr val="bg1">
                  <a:lumMod val="50000"/>
                </a:schemeClr>
              </a:solidFill>
              <a:latin typeface="Arial Narrow" pitchFamily="34" charset="0"/>
            </a:endParaRPr>
          </a:p>
        </p:txBody>
      </p:sp>
      <p:sp>
        <p:nvSpPr>
          <p:cNvPr id="15" name="Rectangle 25"/>
          <p:cNvSpPr>
            <a:spLocks noGrp="1" noChangeArrowheads="1"/>
          </p:cNvSpPr>
          <p:nvPr>
            <p:ph type="ftr" sz="quarter" idx="3"/>
          </p:nvPr>
        </p:nvSpPr>
        <p:spPr bwMode="auto">
          <a:xfrm>
            <a:off x="4267850" y="6493684"/>
            <a:ext cx="6127273"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0" spc="70" baseline="0">
                <a:solidFill>
                  <a:schemeClr val="bg1">
                    <a:lumMod val="50000"/>
                  </a:schemeClr>
                </a:solidFill>
                <a:latin typeface="Arial Narrow" pitchFamily="34" charset="0"/>
              </a:defRPr>
            </a:lvl1pPr>
          </a:lstStyle>
          <a:p>
            <a:r>
              <a:rPr lang="de-DE" dirty="0"/>
              <a:t>Präsentationstitel hier eintragen</a:t>
            </a:r>
          </a:p>
        </p:txBody>
      </p:sp>
      <p:sp>
        <p:nvSpPr>
          <p:cNvPr id="16" name="Rectangle 17"/>
          <p:cNvSpPr>
            <a:spLocks noGrp="1" noChangeArrowheads="1"/>
          </p:cNvSpPr>
          <p:nvPr>
            <p:ph type="dt" sz="half" idx="2"/>
          </p:nvPr>
        </p:nvSpPr>
        <p:spPr bwMode="auto">
          <a:xfrm>
            <a:off x="3026125" y="6493685"/>
            <a:ext cx="1065115"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bg1">
                    <a:lumMod val="50000"/>
                  </a:schemeClr>
                </a:solidFill>
                <a:latin typeface="Arial Narrow" pitchFamily="34" charset="0"/>
              </a:defRPr>
            </a:lvl1pPr>
          </a:lstStyle>
          <a:p>
            <a:fld id="{9317A057-C766-48FB-B1EC-CC1898F04EF1}" type="datetime1">
              <a:rPr lang="de-DE" smtClean="0"/>
              <a:pPr/>
              <a:t>13.01.2023</a:t>
            </a:fld>
            <a:endParaRPr lang="de-DE" dirty="0"/>
          </a:p>
        </p:txBody>
      </p:sp>
    </p:spTree>
    <p:extLst>
      <p:ext uri="{BB962C8B-B14F-4D97-AF65-F5344CB8AC3E}">
        <p14:creationId xmlns:p14="http://schemas.microsoft.com/office/powerpoint/2010/main" val="3906406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92" r:id="rId5"/>
    <p:sldLayoutId id="2147483793" r:id="rId6"/>
    <p:sldLayoutId id="2147483794" r:id="rId7"/>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71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gif"/><Relationship Id="rId21" Type="http://schemas.openxmlformats.org/officeDocument/2006/relationships/image" Target="../media/image31.png"/><Relationship Id="rId7" Type="http://schemas.openxmlformats.org/officeDocument/2006/relationships/image" Target="../media/image17.emf"/><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jpe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tmp"/><Relationship Id="rId11" Type="http://schemas.openxmlformats.org/officeDocument/2006/relationships/image" Target="../media/image21.png"/><Relationship Id="rId5" Type="http://schemas.openxmlformats.org/officeDocument/2006/relationships/image" Target="../media/image15.jpeg"/><Relationship Id="rId15" Type="http://schemas.openxmlformats.org/officeDocument/2006/relationships/image" Target="../media/image25.jpeg"/><Relationship Id="rId23" Type="http://schemas.openxmlformats.org/officeDocument/2006/relationships/image" Target="../media/image33.PNG"/><Relationship Id="rId10" Type="http://schemas.openxmlformats.org/officeDocument/2006/relationships/image" Target="../media/image20.jpe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gif"/><Relationship Id="rId22"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notesSlide" Target="../notesSlides/notesSlide8.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rohstofftransparenz.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hyperlink" Target="https://d-eiti.de/en/dokumen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ww.facebook.com/EITIDeutschland" TargetMode="External"/><Relationship Id="rId2" Type="http://schemas.openxmlformats.org/officeDocument/2006/relationships/image" Target="../media/image44.png"/><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rohstofftransparenz.de/" TargetMode="External"/><Relationship Id="rId2" Type="http://schemas.openxmlformats.org/officeDocument/2006/relationships/hyperlink" Target="http://www.d-eiti.d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eiti.org/our-mission"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eiti.org/open-data" TargetMode="External"/><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1E7C0BE-BFF2-43C1-A413-7DB4CD9908B3}"/>
              </a:ext>
            </a:extLst>
          </p:cNvPr>
          <p:cNvSpPr/>
          <p:nvPr/>
        </p:nvSpPr>
        <p:spPr>
          <a:xfrm>
            <a:off x="4084320" y="4180114"/>
            <a:ext cx="3988526" cy="566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rgbClr val="177CA8"/>
                </a:solidFill>
              </a:rPr>
              <a:t>Extractive</a:t>
            </a:r>
            <a:r>
              <a:rPr lang="de-DE" sz="1600" dirty="0">
                <a:solidFill>
                  <a:srgbClr val="177CA8"/>
                </a:solidFill>
              </a:rPr>
              <a:t> Industries Transparency Initiative </a:t>
            </a:r>
          </a:p>
          <a:p>
            <a:pPr algn="ctr"/>
            <a:r>
              <a:rPr lang="de-DE" sz="1600" dirty="0">
                <a:solidFill>
                  <a:srgbClr val="177CA8"/>
                </a:solidFill>
              </a:rPr>
              <a:t>in Germany</a:t>
            </a:r>
          </a:p>
        </p:txBody>
      </p:sp>
    </p:spTree>
    <p:extLst>
      <p:ext uri="{BB962C8B-B14F-4D97-AF65-F5344CB8AC3E}">
        <p14:creationId xmlns:p14="http://schemas.microsoft.com/office/powerpoint/2010/main" val="335217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6619" y="893735"/>
            <a:ext cx="7893844" cy="617928"/>
          </a:xfrm>
        </p:spPr>
        <p:txBody>
          <a:bodyPr/>
          <a:lstStyle/>
          <a:p>
            <a:r>
              <a:rPr lang="de-DE" dirty="0">
                <a:latin typeface="Arial" panose="020B0604020202020204" pitchFamily="34" charset="0"/>
                <a:cs typeface="Arial" panose="020B0604020202020204" pitchFamily="34" charset="0"/>
              </a:rPr>
              <a:t>EITI-countries</a:t>
            </a:r>
            <a:endParaRPr lang="de-DE" dirty="0"/>
          </a:p>
        </p:txBody>
      </p:sp>
      <p:sp>
        <p:nvSpPr>
          <p:cNvPr id="12" name="Textfeld 11"/>
          <p:cNvSpPr txBox="1"/>
          <p:nvPr/>
        </p:nvSpPr>
        <p:spPr>
          <a:xfrm>
            <a:off x="8678732" y="1368778"/>
            <a:ext cx="2368713" cy="903700"/>
          </a:xfrm>
          <a:prstGeom prst="rect">
            <a:avLst/>
          </a:prstGeom>
          <a:solidFill>
            <a:schemeClr val="bg1">
              <a:lumMod val="85000"/>
            </a:schemeClr>
          </a:solidFill>
        </p:spPr>
        <p:txBody>
          <a:bodyPr wrap="square" lIns="72000" tIns="36000" rIns="36000" bIns="36000" rtlCol="0">
            <a:spAutoFit/>
          </a:bodyPr>
          <a:lstStyle/>
          <a:p>
            <a:r>
              <a:rPr lang="de-DE" sz="1800" b="0" dirty="0" err="1">
                <a:solidFill>
                  <a:schemeClr val="tx1"/>
                </a:solidFill>
              </a:rPr>
              <a:t>Two</a:t>
            </a:r>
            <a:r>
              <a:rPr lang="de-DE" sz="1800" b="0" dirty="0">
                <a:solidFill>
                  <a:schemeClr val="tx1"/>
                </a:solidFill>
              </a:rPr>
              <a:t> EU countries</a:t>
            </a:r>
          </a:p>
          <a:p>
            <a:r>
              <a:rPr lang="de-DE" sz="1800" b="0" dirty="0">
                <a:solidFill>
                  <a:schemeClr val="tx1"/>
                </a:solidFill>
              </a:rPr>
              <a:t>Six OECD countries</a:t>
            </a:r>
          </a:p>
          <a:p>
            <a:r>
              <a:rPr lang="de-DE" sz="1800" b="0" dirty="0" err="1">
                <a:solidFill>
                  <a:schemeClr val="tx1"/>
                </a:solidFill>
              </a:rPr>
              <a:t>Two</a:t>
            </a:r>
            <a:r>
              <a:rPr lang="de-DE" sz="1800" b="0" dirty="0">
                <a:solidFill>
                  <a:schemeClr val="tx1"/>
                </a:solidFill>
              </a:rPr>
              <a:t> G7 countries</a:t>
            </a:r>
          </a:p>
        </p:txBody>
      </p:sp>
      <p:sp>
        <p:nvSpPr>
          <p:cNvPr id="3" name="Textfeld 2">
            <a:extLst>
              <a:ext uri="{FF2B5EF4-FFF2-40B4-BE49-F238E27FC236}">
                <a16:creationId xmlns:a16="http://schemas.microsoft.com/office/drawing/2014/main" id="{CA4D759E-1246-4D27-9BF9-E131C41ED59F}"/>
              </a:ext>
            </a:extLst>
          </p:cNvPr>
          <p:cNvSpPr txBox="1"/>
          <p:nvPr/>
        </p:nvSpPr>
        <p:spPr>
          <a:xfrm>
            <a:off x="3825949" y="5809031"/>
            <a:ext cx="4069822" cy="307777"/>
          </a:xfrm>
          <a:prstGeom prst="rect">
            <a:avLst/>
          </a:prstGeom>
          <a:noFill/>
        </p:spPr>
        <p:txBody>
          <a:bodyPr wrap="square" rtlCol="0">
            <a:spAutoFit/>
          </a:bodyPr>
          <a:lstStyle/>
          <a:p>
            <a:r>
              <a:rPr lang="en-US" sz="1400" b="0" dirty="0"/>
              <a:t>Status of the map: March 2022</a:t>
            </a:r>
            <a:endParaRPr lang="de-DE" sz="1400" b="0" dirty="0"/>
          </a:p>
        </p:txBody>
      </p:sp>
      <p:pic>
        <p:nvPicPr>
          <p:cNvPr id="5" name="Grafik 4" descr="Ein Bild, das Karte enthält.&#10;&#10;Automatisch generierte Beschreibung">
            <a:extLst>
              <a:ext uri="{FF2B5EF4-FFF2-40B4-BE49-F238E27FC236}">
                <a16:creationId xmlns:a16="http://schemas.microsoft.com/office/drawing/2014/main" id="{14222EC1-41E7-41E3-B402-8C0B3B08F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47" y="1605401"/>
            <a:ext cx="9035178" cy="4605145"/>
          </a:xfrm>
          <a:prstGeom prst="rect">
            <a:avLst/>
          </a:prstGeom>
        </p:spPr>
      </p:pic>
    </p:spTree>
    <p:extLst>
      <p:ext uri="{BB962C8B-B14F-4D97-AF65-F5344CB8AC3E}">
        <p14:creationId xmlns:p14="http://schemas.microsoft.com/office/powerpoint/2010/main" val="6625609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56619" y="2797650"/>
            <a:ext cx="7893844" cy="617928"/>
          </a:xfrm>
        </p:spPr>
        <p:txBody>
          <a:bodyPr/>
          <a:lstStyle/>
          <a:p>
            <a:r>
              <a:rPr lang="de-DE" sz="3600" dirty="0"/>
              <a:t>2. </a:t>
            </a:r>
            <a:r>
              <a:rPr lang="en-US" sz="3600" dirty="0"/>
              <a:t>Why the EITI in Germany?</a:t>
            </a:r>
            <a:endParaRPr lang="de-DE" sz="3600" dirty="0"/>
          </a:p>
        </p:txBody>
      </p:sp>
    </p:spTree>
    <p:extLst>
      <p:ext uri="{BB962C8B-B14F-4D97-AF65-F5344CB8AC3E}">
        <p14:creationId xmlns:p14="http://schemas.microsoft.com/office/powerpoint/2010/main" val="16530854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b="1" dirty="0"/>
              <a:t>Why is Germany implementing the EITI?</a:t>
            </a:r>
            <a:endParaRPr lang="de-DE" b="1" dirty="0"/>
          </a:p>
        </p:txBody>
      </p:sp>
      <p:sp>
        <p:nvSpPr>
          <p:cNvPr id="16" name="Inhaltsplatzhalter 15"/>
          <p:cNvSpPr>
            <a:spLocks noGrp="1"/>
          </p:cNvSpPr>
          <p:nvPr>
            <p:ph idx="1"/>
          </p:nvPr>
        </p:nvSpPr>
        <p:spPr>
          <a:xfrm>
            <a:off x="863600" y="1723868"/>
            <a:ext cx="10349043" cy="4508255"/>
          </a:xfrm>
        </p:spPr>
        <p:txBody>
          <a:bodyPr/>
          <a:lstStyle/>
          <a:p>
            <a:pPr marL="0" indent="0">
              <a:buNone/>
            </a:pPr>
            <a:r>
              <a:rPr lang="en-US" dirty="0">
                <a:solidFill>
                  <a:schemeClr val="tx1"/>
                </a:solidFill>
              </a:rPr>
              <a:t>Germany is a long-time supporter of the initiative at international level and has been implementing EITI in Germany since the beginning of 2016. </a:t>
            </a:r>
          </a:p>
        </p:txBody>
      </p:sp>
      <p:grpSp>
        <p:nvGrpSpPr>
          <p:cNvPr id="15" name="Gruppieren 14"/>
          <p:cNvGrpSpPr/>
          <p:nvPr/>
        </p:nvGrpSpPr>
        <p:grpSpPr>
          <a:xfrm>
            <a:off x="863600" y="2335795"/>
            <a:ext cx="10406922" cy="791245"/>
            <a:chOff x="536575" y="2236424"/>
            <a:chExt cx="8039349" cy="699005"/>
          </a:xfrm>
        </p:grpSpPr>
        <p:sp>
          <p:nvSpPr>
            <p:cNvPr id="5" name="Rechteck 4"/>
            <p:cNvSpPr/>
            <p:nvPr/>
          </p:nvSpPr>
          <p:spPr>
            <a:xfrm>
              <a:off x="1195924" y="2263400"/>
              <a:ext cx="7380000" cy="67202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lvl="1" indent="-3175"/>
              <a:r>
                <a:rPr lang="en-US" sz="1600" b="0" dirty="0">
                  <a:solidFill>
                    <a:schemeClr val="tx1"/>
                  </a:solidFill>
                  <a:latin typeface="Arial" panose="020B0604020202020204" pitchFamily="34" charset="0"/>
                  <a:cs typeface="Arial" panose="020B0604020202020204" pitchFamily="34" charset="0"/>
                </a:rPr>
                <a:t>Supporting the international agenda for the creation of fair global rules (level playing field) and for the fight against corruption</a:t>
              </a:r>
            </a:p>
          </p:txBody>
        </p:sp>
        <p:sp>
          <p:nvSpPr>
            <p:cNvPr id="2" name="Richtungspfeil 1"/>
            <p:cNvSpPr/>
            <p:nvPr/>
          </p:nvSpPr>
          <p:spPr>
            <a:xfrm>
              <a:off x="536575" y="2236424"/>
              <a:ext cx="900000" cy="672029"/>
            </a:xfrm>
            <a:prstGeom prst="homePlate">
              <a:avLst/>
            </a:prstGeom>
            <a:solidFill>
              <a:srgbClr val="0070C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latin typeface="Arial" panose="020B0604020202020204" pitchFamily="34" charset="0"/>
                <a:cs typeface="Arial" panose="020B0604020202020204" pitchFamily="34" charset="0"/>
              </a:endParaRPr>
            </a:p>
          </p:txBody>
        </p:sp>
      </p:grpSp>
      <p:grpSp>
        <p:nvGrpSpPr>
          <p:cNvPr id="14" name="Gruppieren 13"/>
          <p:cNvGrpSpPr/>
          <p:nvPr/>
        </p:nvGrpSpPr>
        <p:grpSpPr>
          <a:xfrm>
            <a:off x="862806" y="3258921"/>
            <a:ext cx="10398520" cy="576000"/>
            <a:chOff x="536574" y="3237122"/>
            <a:chExt cx="8106053" cy="672029"/>
          </a:xfrm>
        </p:grpSpPr>
        <p:sp>
          <p:nvSpPr>
            <p:cNvPr id="7" name="Rechteck 6"/>
            <p:cNvSpPr/>
            <p:nvPr/>
          </p:nvSpPr>
          <p:spPr>
            <a:xfrm>
              <a:off x="1190627" y="3237122"/>
              <a:ext cx="7452000" cy="67202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lvl="1" indent="-3175"/>
              <a:r>
                <a:rPr lang="de-DE" sz="1600" b="0" dirty="0">
                  <a:solidFill>
                    <a:schemeClr val="tx1"/>
                  </a:solidFill>
                  <a:latin typeface="Arial" panose="020B0604020202020204" pitchFamily="34" charset="0"/>
                  <a:cs typeface="Arial" panose="020B0604020202020204" pitchFamily="34" charset="0"/>
                </a:rPr>
                <a:t> </a:t>
              </a:r>
              <a:r>
                <a:rPr lang="en-US" sz="1600" b="0" dirty="0">
                  <a:solidFill>
                    <a:schemeClr val="tx1"/>
                  </a:solidFill>
                  <a:latin typeface="Arial" panose="020B0604020202020204" pitchFamily="34" charset="0"/>
                  <a:cs typeface="Arial" panose="020B0604020202020204" pitchFamily="34" charset="0"/>
                </a:rPr>
                <a:t>Objectifying the discussion and increase understanding of domestic extraction of natural resources</a:t>
              </a:r>
            </a:p>
          </p:txBody>
        </p:sp>
        <p:sp>
          <p:nvSpPr>
            <p:cNvPr id="8" name="Richtungspfeil 7"/>
            <p:cNvSpPr/>
            <p:nvPr/>
          </p:nvSpPr>
          <p:spPr>
            <a:xfrm>
              <a:off x="536574" y="3237122"/>
              <a:ext cx="900000" cy="672029"/>
            </a:xfrm>
            <a:prstGeom prst="homePlate">
              <a:avLst/>
            </a:prstGeom>
            <a:solidFill>
              <a:srgbClr val="0070C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latin typeface="Arial" panose="020B0604020202020204" pitchFamily="34" charset="0"/>
                <a:cs typeface="Arial" panose="020B0604020202020204" pitchFamily="34" charset="0"/>
              </a:endParaRPr>
            </a:p>
          </p:txBody>
        </p:sp>
      </p:grpSp>
      <p:grpSp>
        <p:nvGrpSpPr>
          <p:cNvPr id="13" name="Gruppieren 12"/>
          <p:cNvGrpSpPr/>
          <p:nvPr/>
        </p:nvGrpSpPr>
        <p:grpSpPr>
          <a:xfrm>
            <a:off x="896739" y="4037723"/>
            <a:ext cx="10349837" cy="576000"/>
            <a:chOff x="536573" y="4193753"/>
            <a:chExt cx="8068103" cy="672029"/>
          </a:xfrm>
        </p:grpSpPr>
        <p:sp>
          <p:nvSpPr>
            <p:cNvPr id="9" name="Rechteck 8"/>
            <p:cNvSpPr/>
            <p:nvPr/>
          </p:nvSpPr>
          <p:spPr>
            <a:xfrm>
              <a:off x="1152676" y="4193753"/>
              <a:ext cx="7452000" cy="67202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lvl="1" indent="-3175"/>
              <a:r>
                <a:rPr lang="de-DE" sz="1600" b="0" dirty="0">
                  <a:solidFill>
                    <a:schemeClr val="tx1"/>
                  </a:solidFill>
                  <a:latin typeface="Arial" panose="020B0604020202020204" pitchFamily="34" charset="0"/>
                  <a:cs typeface="Arial" panose="020B0604020202020204" pitchFamily="34" charset="0"/>
                </a:rPr>
                <a:t> </a:t>
              </a:r>
              <a:r>
                <a:rPr lang="en-US" sz="1600" b="0" dirty="0">
                  <a:solidFill>
                    <a:schemeClr val="tx1"/>
                  </a:solidFill>
                  <a:latin typeface="Arial" panose="020B0604020202020204" pitchFamily="34" charset="0"/>
                  <a:cs typeface="Arial" panose="020B0604020202020204" pitchFamily="34" charset="0"/>
                </a:rPr>
                <a:t>Preparing German industry for international transparency requirements</a:t>
              </a:r>
            </a:p>
          </p:txBody>
        </p:sp>
        <p:sp>
          <p:nvSpPr>
            <p:cNvPr id="10" name="Richtungspfeil 9"/>
            <p:cNvSpPr/>
            <p:nvPr/>
          </p:nvSpPr>
          <p:spPr>
            <a:xfrm>
              <a:off x="536573" y="4193753"/>
              <a:ext cx="900000" cy="672029"/>
            </a:xfrm>
            <a:prstGeom prst="homePlate">
              <a:avLst/>
            </a:prstGeom>
            <a:solidFill>
              <a:srgbClr val="0070C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latin typeface="Arial" panose="020B0604020202020204" pitchFamily="34" charset="0"/>
                <a:cs typeface="Arial" panose="020B0604020202020204" pitchFamily="34" charset="0"/>
              </a:endParaRPr>
            </a:p>
          </p:txBody>
        </p:sp>
      </p:grpSp>
      <p:grpSp>
        <p:nvGrpSpPr>
          <p:cNvPr id="6" name="Gruppieren 5"/>
          <p:cNvGrpSpPr/>
          <p:nvPr/>
        </p:nvGrpSpPr>
        <p:grpSpPr>
          <a:xfrm>
            <a:off x="862805" y="5354423"/>
            <a:ext cx="10349838" cy="576000"/>
            <a:chOff x="536572" y="5271569"/>
            <a:chExt cx="8068104" cy="672029"/>
          </a:xfrm>
        </p:grpSpPr>
        <p:sp>
          <p:nvSpPr>
            <p:cNvPr id="11" name="Rechteck 10"/>
            <p:cNvSpPr/>
            <p:nvPr/>
          </p:nvSpPr>
          <p:spPr>
            <a:xfrm>
              <a:off x="1152676" y="5271569"/>
              <a:ext cx="7452000" cy="67202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lvl="1" indent="-3175"/>
              <a:r>
                <a:rPr lang="de-DE" sz="1600" b="0" dirty="0">
                  <a:solidFill>
                    <a:schemeClr val="tx1"/>
                  </a:solidFill>
                  <a:latin typeface="Arial" panose="020B0604020202020204" pitchFamily="34" charset="0"/>
                  <a:cs typeface="Arial" panose="020B0604020202020204" pitchFamily="34" charset="0"/>
                </a:rPr>
                <a:t> Multi-</a:t>
              </a:r>
              <a:r>
                <a:rPr lang="de-DE" sz="1600" b="0" dirty="0" err="1">
                  <a:solidFill>
                    <a:schemeClr val="tx1"/>
                  </a:solidFill>
                  <a:latin typeface="Arial" panose="020B0604020202020204" pitchFamily="34" charset="0"/>
                  <a:cs typeface="Arial" panose="020B0604020202020204" pitchFamily="34" charset="0"/>
                </a:rPr>
                <a:t>stakeholder</a:t>
              </a:r>
              <a:r>
                <a:rPr lang="de-DE" sz="1600" b="0" dirty="0">
                  <a:solidFill>
                    <a:schemeClr val="tx1"/>
                  </a:solidFill>
                  <a:latin typeface="Arial" panose="020B0604020202020204" pitchFamily="34" charset="0"/>
                  <a:cs typeface="Arial" panose="020B0604020202020204" pitchFamily="34" charset="0"/>
                </a:rPr>
                <a:t> </a:t>
              </a:r>
              <a:r>
                <a:rPr lang="de-DE" sz="1600" b="0" dirty="0" err="1">
                  <a:solidFill>
                    <a:schemeClr val="tx1"/>
                  </a:solidFill>
                  <a:latin typeface="Arial" panose="020B0604020202020204" pitchFamily="34" charset="0"/>
                  <a:cs typeface="Arial" panose="020B0604020202020204" pitchFamily="34" charset="0"/>
                </a:rPr>
                <a:t>model</a:t>
              </a:r>
              <a:r>
                <a:rPr lang="de-DE" sz="1600" b="0" dirty="0">
                  <a:solidFill>
                    <a:schemeClr val="tx1"/>
                  </a:solidFill>
                  <a:latin typeface="Arial" panose="020B0604020202020204" pitchFamily="34" charset="0"/>
                  <a:cs typeface="Arial" panose="020B0604020202020204" pitchFamily="34" charset="0"/>
                </a:rPr>
                <a:t> </a:t>
              </a:r>
              <a:r>
                <a:rPr lang="de-DE" sz="1600" b="0" dirty="0" err="1">
                  <a:solidFill>
                    <a:schemeClr val="tx1"/>
                  </a:solidFill>
                  <a:latin typeface="Arial" panose="020B0604020202020204" pitchFamily="34" charset="0"/>
                  <a:cs typeface="Arial" panose="020B0604020202020204" pitchFamily="34" charset="0"/>
                </a:rPr>
                <a:t>as</a:t>
              </a:r>
              <a:r>
                <a:rPr lang="de-DE" sz="1600" b="0" dirty="0">
                  <a:solidFill>
                    <a:schemeClr val="tx1"/>
                  </a:solidFill>
                  <a:latin typeface="Arial" panose="020B0604020202020204" pitchFamily="34" charset="0"/>
                  <a:cs typeface="Arial" panose="020B0604020202020204" pitchFamily="34" charset="0"/>
                </a:rPr>
                <a:t> an innovative </a:t>
              </a:r>
              <a:r>
                <a:rPr lang="de-DE" sz="1600" b="0" dirty="0" err="1">
                  <a:solidFill>
                    <a:schemeClr val="tx1"/>
                  </a:solidFill>
                  <a:latin typeface="Arial" panose="020B0604020202020204" pitchFamily="34" charset="0"/>
                  <a:cs typeface="Arial" panose="020B0604020202020204" pitchFamily="34" charset="0"/>
                </a:rPr>
                <a:t>forum</a:t>
              </a:r>
              <a:r>
                <a:rPr lang="de-DE" sz="1600" b="0" dirty="0">
                  <a:solidFill>
                    <a:schemeClr val="tx1"/>
                  </a:solidFill>
                  <a:latin typeface="Arial" panose="020B0604020202020204" pitchFamily="34" charset="0"/>
                  <a:cs typeface="Arial" panose="020B0604020202020204" pitchFamily="34" charset="0"/>
                </a:rPr>
                <a:t> </a:t>
              </a:r>
              <a:r>
                <a:rPr lang="de-DE" sz="1600" b="0" dirty="0" err="1">
                  <a:solidFill>
                    <a:schemeClr val="tx1"/>
                  </a:solidFill>
                  <a:latin typeface="Arial" panose="020B0604020202020204" pitchFamily="34" charset="0"/>
                  <a:cs typeface="Arial" panose="020B0604020202020204" pitchFamily="34" charset="0"/>
                </a:rPr>
                <a:t>and</a:t>
              </a:r>
              <a:r>
                <a:rPr lang="de-DE" sz="1600" b="0" dirty="0">
                  <a:solidFill>
                    <a:schemeClr val="tx1"/>
                  </a:solidFill>
                  <a:latin typeface="Arial" panose="020B0604020202020204" pitchFamily="34" charset="0"/>
                  <a:cs typeface="Arial" panose="020B0604020202020204" pitchFamily="34" charset="0"/>
                </a:rPr>
                <a:t> a </a:t>
              </a:r>
              <a:r>
                <a:rPr lang="de-DE" sz="1600" b="0" dirty="0" err="1">
                  <a:solidFill>
                    <a:schemeClr val="tx1"/>
                  </a:solidFill>
                  <a:latin typeface="Arial" panose="020B0604020202020204" pitchFamily="34" charset="0"/>
                  <a:cs typeface="Arial" panose="020B0604020202020204" pitchFamily="34" charset="0"/>
                </a:rPr>
                <a:t>pioneer</a:t>
              </a:r>
              <a:r>
                <a:rPr lang="de-DE" sz="1600" b="0" dirty="0">
                  <a:solidFill>
                    <a:schemeClr val="tx1"/>
                  </a:solidFill>
                  <a:latin typeface="Arial" panose="020B0604020202020204" pitchFamily="34" charset="0"/>
                  <a:cs typeface="Arial" panose="020B0604020202020204" pitchFamily="34" charset="0"/>
                </a:rPr>
                <a:t> </a:t>
              </a:r>
              <a:r>
                <a:rPr lang="de-DE" sz="1600" b="0" dirty="0" err="1">
                  <a:solidFill>
                    <a:schemeClr val="tx1"/>
                  </a:solidFill>
                  <a:latin typeface="Arial" panose="020B0604020202020204" pitchFamily="34" charset="0"/>
                  <a:cs typeface="Arial" panose="020B0604020202020204" pitchFamily="34" charset="0"/>
                </a:rPr>
                <a:t>for</a:t>
              </a:r>
              <a:r>
                <a:rPr lang="de-DE" sz="1600" b="0" dirty="0">
                  <a:solidFill>
                    <a:schemeClr val="tx1"/>
                  </a:solidFill>
                  <a:latin typeface="Arial" panose="020B0604020202020204" pitchFamily="34" charset="0"/>
                  <a:cs typeface="Arial" panose="020B0604020202020204" pitchFamily="34" charset="0"/>
                </a:rPr>
                <a:t> </a:t>
              </a:r>
              <a:r>
                <a:rPr lang="de-DE" sz="1600" b="0" dirty="0" err="1">
                  <a:solidFill>
                    <a:schemeClr val="tx1"/>
                  </a:solidFill>
                  <a:latin typeface="Arial" panose="020B0604020202020204" pitchFamily="34" charset="0"/>
                  <a:cs typeface="Arial" panose="020B0604020202020204" pitchFamily="34" charset="0"/>
                </a:rPr>
                <a:t>dialogue</a:t>
              </a:r>
              <a:r>
                <a:rPr lang="de-DE" sz="1600" b="0" dirty="0">
                  <a:solidFill>
                    <a:schemeClr val="tx1"/>
                  </a:solidFill>
                  <a:latin typeface="Arial" panose="020B0604020202020204" pitchFamily="34" charset="0"/>
                  <a:cs typeface="Arial" panose="020B0604020202020204" pitchFamily="34" charset="0"/>
                </a:rPr>
                <a:t> </a:t>
              </a:r>
            </a:p>
          </p:txBody>
        </p:sp>
        <p:sp>
          <p:nvSpPr>
            <p:cNvPr id="12" name="Richtungspfeil 11"/>
            <p:cNvSpPr/>
            <p:nvPr/>
          </p:nvSpPr>
          <p:spPr>
            <a:xfrm>
              <a:off x="536572" y="5271569"/>
              <a:ext cx="900000" cy="672029"/>
            </a:xfrm>
            <a:prstGeom prst="homePlate">
              <a:avLst/>
            </a:prstGeom>
            <a:solidFill>
              <a:srgbClr val="0070C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latin typeface="Arial" panose="020B0604020202020204" pitchFamily="34" charset="0"/>
                <a:cs typeface="Arial" panose="020B0604020202020204" pitchFamily="34" charset="0"/>
              </a:endParaRPr>
            </a:p>
          </p:txBody>
        </p:sp>
      </p:grpSp>
      <p:grpSp>
        <p:nvGrpSpPr>
          <p:cNvPr id="17" name="Gruppieren 16"/>
          <p:cNvGrpSpPr/>
          <p:nvPr/>
        </p:nvGrpSpPr>
        <p:grpSpPr>
          <a:xfrm>
            <a:off x="879772" y="4729674"/>
            <a:ext cx="10349838" cy="576000"/>
            <a:chOff x="536572" y="5271569"/>
            <a:chExt cx="8068104" cy="672029"/>
          </a:xfrm>
        </p:grpSpPr>
        <p:sp>
          <p:nvSpPr>
            <p:cNvPr id="18" name="Rechteck 17"/>
            <p:cNvSpPr/>
            <p:nvPr/>
          </p:nvSpPr>
          <p:spPr>
            <a:xfrm>
              <a:off x="1152676" y="5271569"/>
              <a:ext cx="7452000" cy="67202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lvl="1" indent="-3175"/>
              <a:r>
                <a:rPr lang="en-US" sz="1600" b="0" dirty="0">
                  <a:solidFill>
                    <a:schemeClr val="tx1"/>
                  </a:solidFill>
                  <a:latin typeface="Arial" panose="020B0604020202020204" pitchFamily="34" charset="0"/>
                  <a:cs typeface="Arial" panose="020B0604020202020204" pitchFamily="34" charset="0"/>
                </a:rPr>
                <a:t>Implementing the principles of open data: improving affiliation with citizens, service quality and innovation in the public administration</a:t>
              </a:r>
            </a:p>
          </p:txBody>
        </p:sp>
        <p:sp>
          <p:nvSpPr>
            <p:cNvPr id="19" name="Richtungspfeil 18"/>
            <p:cNvSpPr/>
            <p:nvPr/>
          </p:nvSpPr>
          <p:spPr>
            <a:xfrm>
              <a:off x="536572" y="5271569"/>
              <a:ext cx="900000" cy="672029"/>
            </a:xfrm>
            <a:prstGeom prst="homePlate">
              <a:avLst/>
            </a:prstGeom>
            <a:solidFill>
              <a:srgbClr val="0070C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57156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56619" y="2797650"/>
            <a:ext cx="7893844" cy="617928"/>
          </a:xfrm>
        </p:spPr>
        <p:txBody>
          <a:bodyPr/>
          <a:lstStyle/>
          <a:p>
            <a:r>
              <a:rPr lang="de-DE" sz="3600" dirty="0"/>
              <a:t>3. EITI in Germany</a:t>
            </a:r>
          </a:p>
        </p:txBody>
      </p:sp>
      <p:sp>
        <p:nvSpPr>
          <p:cNvPr id="3" name="Rechteck 2">
            <a:extLst>
              <a:ext uri="{FF2B5EF4-FFF2-40B4-BE49-F238E27FC236}">
                <a16:creationId xmlns:a16="http://schemas.microsoft.com/office/drawing/2014/main" id="{345CCE87-B839-4119-8A03-5424B4C13A71}"/>
              </a:ext>
            </a:extLst>
          </p:cNvPr>
          <p:cNvSpPr/>
          <p:nvPr/>
        </p:nvSpPr>
        <p:spPr>
          <a:xfrm>
            <a:off x="2152650" y="3496886"/>
            <a:ext cx="5555334" cy="1615827"/>
          </a:xfrm>
          <a:prstGeom prst="rect">
            <a:avLst/>
          </a:prstGeom>
        </p:spPr>
        <p:txBody>
          <a:bodyPr wrap="square">
            <a:spAutoFit/>
          </a:bodyPr>
          <a:lstStyle/>
          <a:p>
            <a:pPr marL="342900" indent="-342900">
              <a:lnSpc>
                <a:spcPct val="150000"/>
              </a:lnSpc>
              <a:buFont typeface="Arial" panose="020B0604020202020204" pitchFamily="34" charset="0"/>
              <a:buChar char="•"/>
            </a:pPr>
            <a:r>
              <a:rPr lang="de-DE" dirty="0"/>
              <a:t>The multi-</a:t>
            </a:r>
            <a:r>
              <a:rPr lang="de-DE" dirty="0" err="1"/>
              <a:t>stakeholder</a:t>
            </a:r>
            <a:r>
              <a:rPr lang="de-DE" dirty="0"/>
              <a:t> </a:t>
            </a:r>
            <a:r>
              <a:rPr lang="de-DE" dirty="0" err="1"/>
              <a:t>group</a:t>
            </a:r>
            <a:r>
              <a:rPr lang="de-DE" dirty="0"/>
              <a:t> (MSG)</a:t>
            </a:r>
          </a:p>
          <a:p>
            <a:pPr marL="342900" indent="-342900">
              <a:lnSpc>
                <a:spcPct val="150000"/>
              </a:lnSpc>
              <a:buFont typeface="Arial" panose="020B0604020202020204" pitchFamily="34" charset="0"/>
              <a:buChar char="•"/>
            </a:pPr>
            <a:r>
              <a:rPr lang="de-DE" dirty="0" err="1"/>
              <a:t>Objectives</a:t>
            </a:r>
            <a:endParaRPr lang="de-DE" dirty="0"/>
          </a:p>
          <a:p>
            <a:pPr marL="342900" indent="-342900">
              <a:lnSpc>
                <a:spcPct val="150000"/>
              </a:lnSpc>
              <a:buFont typeface="Arial" panose="020B0604020202020204" pitchFamily="34" charset="0"/>
              <a:buChar char="•"/>
            </a:pPr>
            <a:r>
              <a:rPr lang="de-DE" dirty="0"/>
              <a:t>D-EITI </a:t>
            </a:r>
            <a:r>
              <a:rPr lang="de-DE" dirty="0" err="1"/>
              <a:t>history</a:t>
            </a:r>
            <a:endParaRPr lang="de-DE" dirty="0"/>
          </a:p>
        </p:txBody>
      </p:sp>
    </p:spTree>
    <p:extLst>
      <p:ext uri="{BB962C8B-B14F-4D97-AF65-F5344CB8AC3E}">
        <p14:creationId xmlns:p14="http://schemas.microsoft.com/office/powerpoint/2010/main" val="32761134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4917" y="1288977"/>
            <a:ext cx="10513483" cy="554813"/>
          </a:xfrm>
        </p:spPr>
        <p:txBody>
          <a:bodyPr/>
          <a:lstStyle/>
          <a:p>
            <a:r>
              <a:rPr lang="en-US" dirty="0"/>
              <a:t>Who is implementing the EITI in Germany?</a:t>
            </a:r>
            <a:endParaRPr lang="de-DE" dirty="0"/>
          </a:p>
        </p:txBody>
      </p:sp>
      <p:sp>
        <p:nvSpPr>
          <p:cNvPr id="5" name="Inhaltsplatzhalter 4"/>
          <p:cNvSpPr>
            <a:spLocks noGrp="1"/>
          </p:cNvSpPr>
          <p:nvPr>
            <p:ph idx="1"/>
          </p:nvPr>
        </p:nvSpPr>
        <p:spPr>
          <a:xfrm>
            <a:off x="6096000" y="2853843"/>
            <a:ext cx="4127291" cy="2197842"/>
          </a:xfrm>
        </p:spPr>
        <p:txBody>
          <a:bodyPr/>
          <a:lstStyle/>
          <a:p>
            <a:pPr marL="0" indent="0">
              <a:buNone/>
            </a:pPr>
            <a:r>
              <a:rPr lang="en-US" dirty="0"/>
              <a:t>A national </a:t>
            </a:r>
            <a:r>
              <a:rPr lang="en-US" b="1" dirty="0"/>
              <a:t>Multi-Stakeholder Group (MSG)</a:t>
            </a:r>
            <a:r>
              <a:rPr lang="en-US" dirty="0"/>
              <a:t> consisting of representatives from government, private sector and civil society decides on the shaping of the EITI process.</a:t>
            </a:r>
          </a:p>
        </p:txBody>
      </p:sp>
      <p:pic>
        <p:nvPicPr>
          <p:cNvPr id="6" name="Picture 2" descr="C:\Users\steinh_die\Desktop\eiti-triang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995" y="2381597"/>
            <a:ext cx="3894900" cy="267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390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defTabSz="457200"/>
            <a:r>
              <a:rPr lang="en-US" kern="1200" dirty="0">
                <a:solidFill>
                  <a:srgbClr val="0076AF"/>
                </a:solidFill>
              </a:rPr>
              <a:t>The MSG of the German EITI</a:t>
            </a:r>
          </a:p>
        </p:txBody>
      </p:sp>
      <p:grpSp>
        <p:nvGrpSpPr>
          <p:cNvPr id="7" name="Gruppieren 6"/>
          <p:cNvGrpSpPr/>
          <p:nvPr/>
        </p:nvGrpSpPr>
        <p:grpSpPr>
          <a:xfrm>
            <a:off x="489623" y="1949128"/>
            <a:ext cx="2915568" cy="3791852"/>
            <a:chOff x="162744" y="2307384"/>
            <a:chExt cx="2292698" cy="3350423"/>
          </a:xfrm>
        </p:grpSpPr>
        <p:pic>
          <p:nvPicPr>
            <p:cNvPr id="23" name="Grafik 22" descr="zur Startseite"/>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2744" y="2307384"/>
              <a:ext cx="1224000" cy="576000"/>
            </a:xfrm>
            <a:prstGeom prst="rect">
              <a:avLst/>
            </a:prstGeom>
            <a:noFill/>
            <a:ln>
              <a:noFill/>
            </a:ln>
          </p:spPr>
        </p:pic>
        <p:pic>
          <p:nvPicPr>
            <p:cNvPr id="27" name="Grafik 26" descr="http://marokko.ahk.de/typo3temp/pics/c2172bda43.png"/>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30481" y="2676467"/>
              <a:ext cx="724961" cy="453166"/>
            </a:xfrm>
            <a:prstGeom prst="rect">
              <a:avLst/>
            </a:prstGeom>
            <a:noFill/>
            <a:ln>
              <a:noFill/>
            </a:ln>
          </p:spPr>
        </p:pic>
        <p:pic>
          <p:nvPicPr>
            <p:cNvPr id="28" name="Grafik 27" descr=" "/>
            <p:cNvPicPr/>
            <p:nvPr/>
          </p:nvPicPr>
          <p:blipFill rotWithShape="1">
            <a:blip r:embed="rId5" cstate="screen">
              <a:extLst>
                <a:ext uri="{28A0092B-C50C-407E-A947-70E740481C1C}">
                  <a14:useLocalDpi xmlns:a14="http://schemas.microsoft.com/office/drawing/2010/main"/>
                </a:ext>
              </a:extLst>
            </a:blip>
            <a:srcRect/>
            <a:stretch/>
          </p:blipFill>
          <p:spPr bwMode="auto">
            <a:xfrm>
              <a:off x="248880" y="4700694"/>
              <a:ext cx="1037294" cy="450865"/>
            </a:xfrm>
            <a:prstGeom prst="rect">
              <a:avLst/>
            </a:prstGeom>
            <a:noFill/>
            <a:ln>
              <a:noFill/>
            </a:ln>
          </p:spPr>
        </p:pic>
        <p:pic>
          <p:nvPicPr>
            <p:cNvPr id="29" name="Grafik 28"/>
            <p:cNvPicPr/>
            <p:nvPr/>
          </p:nvPicPr>
          <p:blipFill>
            <a:blip r:embed="rId6">
              <a:extLst>
                <a:ext uri="{28A0092B-C50C-407E-A947-70E740481C1C}">
                  <a14:useLocalDpi xmlns:a14="http://schemas.microsoft.com/office/drawing/2010/main"/>
                </a:ext>
              </a:extLst>
            </a:blip>
            <a:stretch>
              <a:fillRect/>
            </a:stretch>
          </p:blipFill>
          <p:spPr>
            <a:xfrm>
              <a:off x="283340" y="3266280"/>
              <a:ext cx="972000" cy="504000"/>
            </a:xfrm>
            <a:prstGeom prst="rect">
              <a:avLst/>
            </a:prstGeom>
          </p:spPr>
        </p:pic>
        <p:pic>
          <p:nvPicPr>
            <p:cNvPr id="2053"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72800" y="5304792"/>
              <a:ext cx="1227888" cy="35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4381" y="3575881"/>
              <a:ext cx="1009940" cy="783714"/>
            </a:xfrm>
            <a:prstGeom prst="rect">
              <a:avLst/>
            </a:prstGeom>
          </p:spPr>
        </p:pic>
      </p:grpSp>
      <p:grpSp>
        <p:nvGrpSpPr>
          <p:cNvPr id="39" name="Gruppieren 38">
            <a:extLst>
              <a:ext uri="{FF2B5EF4-FFF2-40B4-BE49-F238E27FC236}">
                <a16:creationId xmlns:a16="http://schemas.microsoft.com/office/drawing/2014/main" id="{0F29DD80-14CC-40CF-840A-17DE587407C0}"/>
              </a:ext>
            </a:extLst>
          </p:cNvPr>
          <p:cNvGrpSpPr/>
          <p:nvPr/>
        </p:nvGrpSpPr>
        <p:grpSpPr>
          <a:xfrm>
            <a:off x="8115214" y="1793685"/>
            <a:ext cx="3388229" cy="3132447"/>
            <a:chOff x="-718162" y="-64629"/>
            <a:chExt cx="3160372" cy="2644634"/>
          </a:xfrm>
        </p:grpSpPr>
        <p:pic>
          <p:nvPicPr>
            <p:cNvPr id="40" name="Grafik 39" descr="Forum Umwelt &amp; Entwicklung">
              <a:extLst>
                <a:ext uri="{FF2B5EF4-FFF2-40B4-BE49-F238E27FC236}">
                  <a16:creationId xmlns:a16="http://schemas.microsoft.com/office/drawing/2014/main" id="{495C4211-6731-4E3A-B19F-52ACB5777769}"/>
                </a:ext>
              </a:extLst>
            </p:cNvPr>
            <p:cNvPicPr/>
            <p:nvPr/>
          </p:nvPicPr>
          <p:blipFill>
            <a:blip r:embed="rId9" cstate="screen">
              <a:extLst>
                <a:ext uri="{28A0092B-C50C-407E-A947-70E740481C1C}">
                  <a14:useLocalDpi xmlns:a14="http://schemas.microsoft.com/office/drawing/2010/main"/>
                </a:ext>
              </a:extLst>
            </a:blip>
            <a:srcRect/>
            <a:stretch>
              <a:fillRect/>
            </a:stretch>
          </p:blipFill>
          <p:spPr bwMode="auto">
            <a:xfrm>
              <a:off x="1238250" y="457200"/>
              <a:ext cx="1203960" cy="609600"/>
            </a:xfrm>
            <a:prstGeom prst="rect">
              <a:avLst/>
            </a:prstGeom>
            <a:noFill/>
            <a:ln>
              <a:noFill/>
            </a:ln>
          </p:spPr>
        </p:pic>
        <p:pic>
          <p:nvPicPr>
            <p:cNvPr id="41" name="Grafik 40" descr="FÖS_Redesign_Logo">
              <a:extLst>
                <a:ext uri="{FF2B5EF4-FFF2-40B4-BE49-F238E27FC236}">
                  <a16:creationId xmlns:a16="http://schemas.microsoft.com/office/drawing/2014/main" id="{7FDB63D1-C301-4AAA-9844-6742F193080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0577" y="-64629"/>
              <a:ext cx="1419225" cy="329565"/>
            </a:xfrm>
            <a:prstGeom prst="rect">
              <a:avLst/>
            </a:prstGeom>
            <a:noFill/>
          </p:spPr>
        </p:pic>
        <p:pic>
          <p:nvPicPr>
            <p:cNvPr id="42" name="Grafik 41" descr="Logo">
              <a:extLst>
                <a:ext uri="{FF2B5EF4-FFF2-40B4-BE49-F238E27FC236}">
                  <a16:creationId xmlns:a16="http://schemas.microsoft.com/office/drawing/2014/main" id="{82A49EB8-EC7D-4F54-A7B0-81EE48C73C2C}"/>
                </a:ext>
              </a:extLst>
            </p:cNvPr>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18162" y="1120121"/>
              <a:ext cx="1548765" cy="391795"/>
            </a:xfrm>
            <a:prstGeom prst="rect">
              <a:avLst/>
            </a:prstGeom>
            <a:noFill/>
            <a:ln>
              <a:noFill/>
            </a:ln>
          </p:spPr>
        </p:pic>
        <p:pic>
          <p:nvPicPr>
            <p:cNvPr id="43" name="Grafik 42" descr="Logo">
              <a:extLst>
                <a:ext uri="{FF2B5EF4-FFF2-40B4-BE49-F238E27FC236}">
                  <a16:creationId xmlns:a16="http://schemas.microsoft.com/office/drawing/2014/main" id="{1AEE68C6-2DE5-41F8-815B-7D53E9A5B24C}"/>
                </a:ext>
              </a:extLst>
            </p:cNvPr>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55561" y="1590706"/>
              <a:ext cx="1327150" cy="391795"/>
            </a:xfrm>
            <a:prstGeom prst="rect">
              <a:avLst/>
            </a:prstGeom>
            <a:noFill/>
            <a:ln>
              <a:noFill/>
            </a:ln>
          </p:spPr>
        </p:pic>
        <p:pic>
          <p:nvPicPr>
            <p:cNvPr id="45" name="Grafik 44">
              <a:extLst>
                <a:ext uri="{FF2B5EF4-FFF2-40B4-BE49-F238E27FC236}">
                  <a16:creationId xmlns:a16="http://schemas.microsoft.com/office/drawing/2014/main" id="{D29393A1-598A-4AD4-BC90-B995D7E00F5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3949" y="2133600"/>
              <a:ext cx="1885950" cy="446405"/>
            </a:xfrm>
            <a:prstGeom prst="rect">
              <a:avLst/>
            </a:prstGeom>
            <a:noFill/>
            <a:ln>
              <a:noFill/>
            </a:ln>
          </p:spPr>
        </p:pic>
      </p:grpSp>
      <p:grpSp>
        <p:nvGrpSpPr>
          <p:cNvPr id="9" name="Gruppieren 8">
            <a:extLst>
              <a:ext uri="{FF2B5EF4-FFF2-40B4-BE49-F238E27FC236}">
                <a16:creationId xmlns:a16="http://schemas.microsoft.com/office/drawing/2014/main" id="{8C44690E-1724-46EA-AE08-C98700D4A7F7}"/>
              </a:ext>
            </a:extLst>
          </p:cNvPr>
          <p:cNvGrpSpPr/>
          <p:nvPr/>
        </p:nvGrpSpPr>
        <p:grpSpPr>
          <a:xfrm>
            <a:off x="3530259" y="5036457"/>
            <a:ext cx="3986380" cy="1533025"/>
            <a:chOff x="3431021" y="4983381"/>
            <a:chExt cx="3986380" cy="1533025"/>
          </a:xfrm>
        </p:grpSpPr>
        <p:pic>
          <p:nvPicPr>
            <p:cNvPr id="20" name="Grafik 19" descr="Wortbildmarke: Bundesministerium für Finanzen, Link zur Startseite"/>
            <p:cNvPicPr/>
            <p:nvPr/>
          </p:nvPicPr>
          <p:blipFill>
            <a:blip r:embed="rId14">
              <a:extLst>
                <a:ext uri="{28A0092B-C50C-407E-A947-70E740481C1C}">
                  <a14:useLocalDpi xmlns:a14="http://schemas.microsoft.com/office/drawing/2010/main"/>
                </a:ext>
              </a:extLst>
            </a:blip>
            <a:srcRect/>
            <a:stretch>
              <a:fillRect/>
            </a:stretch>
          </p:blipFill>
          <p:spPr bwMode="auto">
            <a:xfrm>
              <a:off x="6041069" y="4983381"/>
              <a:ext cx="1376332" cy="894528"/>
            </a:xfrm>
            <a:prstGeom prst="rect">
              <a:avLst/>
            </a:prstGeom>
            <a:noFill/>
            <a:ln>
              <a:noFill/>
            </a:ln>
          </p:spPr>
        </p:pic>
        <p:pic>
          <p:nvPicPr>
            <p:cNvPr id="37" name="Grafik 36">
              <a:extLst>
                <a:ext uri="{FF2B5EF4-FFF2-40B4-BE49-F238E27FC236}">
                  <a16:creationId xmlns:a16="http://schemas.microsoft.com/office/drawing/2014/main" id="{B594B48D-42E8-44B5-9F50-AC29F513CDF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31021" y="5721115"/>
              <a:ext cx="2030956" cy="359411"/>
            </a:xfrm>
            <a:prstGeom prst="rect">
              <a:avLst/>
            </a:prstGeom>
          </p:spPr>
        </p:pic>
        <p:pic>
          <p:nvPicPr>
            <p:cNvPr id="6" name="Grafik 5">
              <a:extLst>
                <a:ext uri="{FF2B5EF4-FFF2-40B4-BE49-F238E27FC236}">
                  <a16:creationId xmlns:a16="http://schemas.microsoft.com/office/drawing/2014/main" id="{4BDB851B-39B8-4EA4-B271-F8CFAD36991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23701" y="6156991"/>
              <a:ext cx="946121" cy="359415"/>
            </a:xfrm>
            <a:prstGeom prst="rect">
              <a:avLst/>
            </a:prstGeom>
          </p:spPr>
        </p:pic>
      </p:grpSp>
      <p:pic>
        <p:nvPicPr>
          <p:cNvPr id="35" name="Grafik 34">
            <a:extLst>
              <a:ext uri="{FF2B5EF4-FFF2-40B4-BE49-F238E27FC236}">
                <a16:creationId xmlns:a16="http://schemas.microsoft.com/office/drawing/2014/main" id="{E1591D44-B5BF-4DA8-8E9B-434676DED09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32634" y="6176415"/>
            <a:ext cx="1524003" cy="426721"/>
          </a:xfrm>
          <a:prstGeom prst="rect">
            <a:avLst/>
          </a:prstGeom>
        </p:spPr>
      </p:pic>
      <p:pic>
        <p:nvPicPr>
          <p:cNvPr id="30" name="Grafik 2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367732" y="5407371"/>
            <a:ext cx="1319787" cy="577407"/>
          </a:xfrm>
          <a:prstGeom prst="rect">
            <a:avLst/>
          </a:prstGeom>
        </p:spPr>
      </p:pic>
      <p:pic>
        <p:nvPicPr>
          <p:cNvPr id="32" name="Grafik 31">
            <a:extLst>
              <a:ext uri="{FF2B5EF4-FFF2-40B4-BE49-F238E27FC236}">
                <a16:creationId xmlns:a16="http://schemas.microsoft.com/office/drawing/2014/main" id="{0C5271F1-6B5E-4854-84A9-97D7ED20C6F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724714" y="4926132"/>
            <a:ext cx="1524213" cy="743054"/>
          </a:xfrm>
          <a:prstGeom prst="rect">
            <a:avLst/>
          </a:prstGeom>
        </p:spPr>
      </p:pic>
      <p:pic>
        <p:nvPicPr>
          <p:cNvPr id="33" name="Grafik 32" descr="Ein Bild, das Text enthält.&#10;&#10;Automatisch generierte Beschreibung">
            <a:extLst>
              <a:ext uri="{FF2B5EF4-FFF2-40B4-BE49-F238E27FC236}">
                <a16:creationId xmlns:a16="http://schemas.microsoft.com/office/drawing/2014/main" id="{EFF2EDDF-6F97-40AC-94AB-F9FB8FC61B1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782315" y="5210985"/>
            <a:ext cx="1085867" cy="560041"/>
          </a:xfrm>
          <a:prstGeom prst="rect">
            <a:avLst/>
          </a:prstGeom>
        </p:spPr>
      </p:pic>
      <p:pic>
        <p:nvPicPr>
          <p:cNvPr id="36" name="Grafik 35">
            <a:extLst>
              <a:ext uri="{FF2B5EF4-FFF2-40B4-BE49-F238E27FC236}">
                <a16:creationId xmlns:a16="http://schemas.microsoft.com/office/drawing/2014/main" id="{5115DCC2-8530-464A-B0A7-93A021BFA4F5}"/>
              </a:ext>
            </a:extLst>
          </p:cNvPr>
          <p:cNvPicPr>
            <a:picLocks noChangeAspect="1"/>
          </p:cNvPicPr>
          <p:nvPr/>
        </p:nvPicPr>
        <p:blipFill>
          <a:blip r:embed="rId21"/>
          <a:stretch>
            <a:fillRect/>
          </a:stretch>
        </p:blipFill>
        <p:spPr>
          <a:xfrm>
            <a:off x="3278383" y="6311365"/>
            <a:ext cx="1615448" cy="406825"/>
          </a:xfrm>
          <a:prstGeom prst="rect">
            <a:avLst/>
          </a:prstGeom>
        </p:spPr>
      </p:pic>
      <p:pic>
        <p:nvPicPr>
          <p:cNvPr id="26" name="Grafik 25">
            <a:extLst>
              <a:ext uri="{FF2B5EF4-FFF2-40B4-BE49-F238E27FC236}">
                <a16:creationId xmlns:a16="http://schemas.microsoft.com/office/drawing/2014/main" id="{D5B421D2-754A-4E64-AD3D-92F7418804B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352730" y="2143584"/>
            <a:ext cx="2528455" cy="2570831"/>
          </a:xfrm>
          <a:prstGeom prst="rect">
            <a:avLst/>
          </a:prstGeom>
        </p:spPr>
      </p:pic>
      <p:pic>
        <p:nvPicPr>
          <p:cNvPr id="34" name="Grafik 33">
            <a:extLst>
              <a:ext uri="{FF2B5EF4-FFF2-40B4-BE49-F238E27FC236}">
                <a16:creationId xmlns:a16="http://schemas.microsoft.com/office/drawing/2014/main" id="{1092908E-3126-4B84-9D75-1B01E800F1E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44775" y="3839610"/>
            <a:ext cx="1247949" cy="676369"/>
          </a:xfrm>
          <a:prstGeom prst="rect">
            <a:avLst/>
          </a:prstGeom>
        </p:spPr>
      </p:pic>
    </p:spTree>
    <p:extLst>
      <p:ext uri="{BB962C8B-B14F-4D97-AF65-F5344CB8AC3E}">
        <p14:creationId xmlns:p14="http://schemas.microsoft.com/office/powerpoint/2010/main" val="1942742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Implementation of the EITI in a federal state</a:t>
            </a:r>
            <a:endParaRPr lang="de-DE" dirty="0"/>
          </a:p>
        </p:txBody>
      </p:sp>
      <p:sp>
        <p:nvSpPr>
          <p:cNvPr id="7" name="Inhaltsplatzhalter 6"/>
          <p:cNvSpPr>
            <a:spLocks noGrp="1"/>
          </p:cNvSpPr>
          <p:nvPr>
            <p:ph idx="1"/>
          </p:nvPr>
        </p:nvSpPr>
        <p:spPr>
          <a:xfrm>
            <a:off x="6095999" y="1956391"/>
            <a:ext cx="4636958" cy="4307610"/>
          </a:xfrm>
        </p:spPr>
        <p:txBody>
          <a:bodyPr/>
          <a:lstStyle/>
          <a:p>
            <a:pPr>
              <a:spcAft>
                <a:spcPts val="1800"/>
              </a:spcAft>
            </a:pPr>
            <a:r>
              <a:rPr lang="en-US" sz="1600" dirty="0"/>
              <a:t>EITI reporting primarily relates to the mandates of the </a:t>
            </a:r>
            <a:r>
              <a:rPr lang="en-US" sz="1600" b="1" dirty="0"/>
              <a:t>Federal States</a:t>
            </a:r>
            <a:r>
              <a:rPr lang="en-US" sz="1600" dirty="0"/>
              <a:t>. </a:t>
            </a:r>
          </a:p>
          <a:p>
            <a:r>
              <a:rPr lang="en-US" sz="1600" dirty="0"/>
              <a:t>The provincial governments were involved in the multi-stakeholder process from the outset, in the form of a </a:t>
            </a:r>
            <a:r>
              <a:rPr lang="en-US" sz="1600" b="1" dirty="0"/>
              <a:t>Federal-State Working Group </a:t>
            </a:r>
            <a:r>
              <a:rPr lang="en-US" sz="1600" dirty="0"/>
              <a:t>(WG). </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447590" y="1828800"/>
            <a:ext cx="3640473" cy="446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Grafik 12">
            <a:extLst>
              <a:ext uri="{FF2B5EF4-FFF2-40B4-BE49-F238E27FC236}">
                <a16:creationId xmlns:a16="http://schemas.microsoft.com/office/drawing/2014/main" id="{F2162C0D-3148-4B3F-BF24-37B0BC27C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7041" y="3995240"/>
            <a:ext cx="2322232" cy="389549"/>
          </a:xfrm>
          <a:prstGeom prst="rect">
            <a:avLst/>
          </a:prstGeom>
        </p:spPr>
      </p:pic>
      <p:pic>
        <p:nvPicPr>
          <p:cNvPr id="9" name="Grafik 8">
            <a:extLst>
              <a:ext uri="{FF2B5EF4-FFF2-40B4-BE49-F238E27FC236}">
                <a16:creationId xmlns:a16="http://schemas.microsoft.com/office/drawing/2014/main" id="{E21C94E5-1B9F-424C-9011-AFCC1DD802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8157" y="4857263"/>
            <a:ext cx="1229671" cy="467131"/>
          </a:xfrm>
          <a:prstGeom prst="rect">
            <a:avLst/>
          </a:prstGeom>
        </p:spPr>
      </p:pic>
      <p:pic>
        <p:nvPicPr>
          <p:cNvPr id="19" name="Grafik 18">
            <a:extLst>
              <a:ext uri="{FF2B5EF4-FFF2-40B4-BE49-F238E27FC236}">
                <a16:creationId xmlns:a16="http://schemas.microsoft.com/office/drawing/2014/main" id="{DE6C11DF-76CD-41A4-8A8E-6C5E8FBC4A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3292" y="5355662"/>
            <a:ext cx="1524003" cy="426721"/>
          </a:xfrm>
          <a:prstGeom prst="rect">
            <a:avLst/>
          </a:prstGeom>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1678" y="4557145"/>
            <a:ext cx="1431224" cy="626161"/>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6E3A166F-173C-4952-A556-E76AECD0D6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1503" y="5897756"/>
            <a:ext cx="1796515" cy="452423"/>
          </a:xfrm>
          <a:prstGeom prst="rect">
            <a:avLst/>
          </a:prstGeom>
        </p:spPr>
      </p:pic>
    </p:spTree>
    <p:extLst>
      <p:ext uri="{BB962C8B-B14F-4D97-AF65-F5344CB8AC3E}">
        <p14:creationId xmlns:p14="http://schemas.microsoft.com/office/powerpoint/2010/main" val="22422572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2"/>
          </p:nvPr>
        </p:nvSpPr>
        <p:spPr>
          <a:xfrm>
            <a:off x="5595793" y="2247582"/>
            <a:ext cx="4601817" cy="2556933"/>
          </a:xfrm>
        </p:spPr>
        <p:txBody>
          <a:bodyPr/>
          <a:lstStyle/>
          <a:p>
            <a:pPr marL="285750" indent="-285750">
              <a:buClrTx/>
              <a:buFont typeface="Wingdings" panose="05000000000000000000" pitchFamily="2" charset="2"/>
              <a:buChar char="§"/>
            </a:pPr>
            <a:r>
              <a:rPr lang="en-US" sz="1600" dirty="0">
                <a:solidFill>
                  <a:schemeClr val="tx1"/>
                </a:solidFill>
              </a:rPr>
              <a:t>Special Representative of the Federal Government for the </a:t>
            </a:r>
            <a:br>
              <a:rPr lang="en-US" sz="1600" dirty="0">
                <a:solidFill>
                  <a:schemeClr val="tx1"/>
                </a:solidFill>
              </a:rPr>
            </a:br>
            <a:r>
              <a:rPr lang="en-US" sz="1600" dirty="0">
                <a:solidFill>
                  <a:schemeClr val="tx1"/>
                </a:solidFill>
              </a:rPr>
              <a:t>implementation of the EITI in Germany</a:t>
            </a:r>
          </a:p>
          <a:p>
            <a:pPr marL="285750" indent="-285750">
              <a:buClrTx/>
              <a:buFont typeface="Wingdings" panose="05000000000000000000" pitchFamily="2" charset="2"/>
              <a:buChar char="§"/>
            </a:pPr>
            <a:r>
              <a:rPr lang="en-US" sz="1600" dirty="0">
                <a:solidFill>
                  <a:schemeClr val="tx1"/>
                </a:solidFill>
              </a:rPr>
              <a:t>Parliamentary State Secretary at the Federal Ministry for Economic Affairs and Climate Action.</a:t>
            </a:r>
            <a:endParaRPr lang="de-DE" sz="2500" dirty="0">
              <a:solidFill>
                <a:schemeClr val="tx1"/>
              </a:solidFill>
            </a:endParaRPr>
          </a:p>
        </p:txBody>
      </p:sp>
      <p:sp>
        <p:nvSpPr>
          <p:cNvPr id="7" name="Textfeld 2"/>
          <p:cNvSpPr txBox="1"/>
          <p:nvPr/>
        </p:nvSpPr>
        <p:spPr>
          <a:xfrm>
            <a:off x="2616567" y="4804515"/>
            <a:ext cx="2448272" cy="21544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800" dirty="0"/>
              <a:t>© BMWK/ Susanne Eriksson</a:t>
            </a:r>
          </a:p>
        </p:txBody>
      </p:sp>
      <p:sp>
        <p:nvSpPr>
          <p:cNvPr id="12" name="Titel 4"/>
          <p:cNvSpPr txBox="1">
            <a:spLocks/>
          </p:cNvSpPr>
          <p:nvPr/>
        </p:nvSpPr>
        <p:spPr>
          <a:xfrm>
            <a:off x="1790024" y="959325"/>
            <a:ext cx="8260439" cy="617928"/>
          </a:xfrm>
          <a:prstGeom prst="rect">
            <a:avLst/>
          </a:prstGeom>
        </p:spPr>
        <p:txBody>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b="0" dirty="0">
                <a:solidFill>
                  <a:schemeClr val="accent2"/>
                </a:solidFill>
                <a:latin typeface="Arial" panose="020B0604020202020204" pitchFamily="34" charset="0"/>
                <a:cs typeface="Arial" panose="020B0604020202020204" pitchFamily="34" charset="0"/>
              </a:rPr>
              <a:t>D-EITI Special </a:t>
            </a:r>
            <a:r>
              <a:rPr lang="de-DE" b="0" dirty="0" err="1">
                <a:solidFill>
                  <a:schemeClr val="accent2"/>
                </a:solidFill>
                <a:latin typeface="Arial" panose="020B0604020202020204" pitchFamily="34" charset="0"/>
                <a:cs typeface="Arial" panose="020B0604020202020204" pitchFamily="34" charset="0"/>
              </a:rPr>
              <a:t>Representative</a:t>
            </a:r>
            <a:r>
              <a:rPr lang="de-DE" b="0" dirty="0">
                <a:solidFill>
                  <a:schemeClr val="accent2"/>
                </a:solidFill>
                <a:latin typeface="Arial" panose="020B0604020202020204" pitchFamily="34" charset="0"/>
                <a:cs typeface="Arial" panose="020B0604020202020204" pitchFamily="34" charset="0"/>
              </a:rPr>
              <a:t>: Dr. Franziska Brantner</a:t>
            </a:r>
          </a:p>
        </p:txBody>
      </p:sp>
      <p:pic>
        <p:nvPicPr>
          <p:cNvPr id="9" name="Inhaltsplatzhalter 7" descr="Ein Bild, das Person, Wand, Mann, Brille enthält.&#10;&#10;Automatisch generierte Beschreibung">
            <a:extLst>
              <a:ext uri="{FF2B5EF4-FFF2-40B4-BE49-F238E27FC236}">
                <a16:creationId xmlns:a16="http://schemas.microsoft.com/office/drawing/2014/main" id="{CEFE154B-CC00-464C-B280-756D4BCE6C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436" y="1952138"/>
            <a:ext cx="2060448" cy="26480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308377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MSG has set seven objectives with respect to D-EITI (1/2)</a:t>
            </a:r>
            <a:endParaRPr lang="de-DE" dirty="0"/>
          </a:p>
        </p:txBody>
      </p:sp>
      <p:sp>
        <p:nvSpPr>
          <p:cNvPr id="4" name="Inhaltsplatzhalter 3"/>
          <p:cNvSpPr>
            <a:spLocks noGrp="1"/>
          </p:cNvSpPr>
          <p:nvPr>
            <p:ph idx="1"/>
          </p:nvPr>
        </p:nvSpPr>
        <p:spPr/>
        <p:txBody>
          <a:bodyPr/>
          <a:lstStyle/>
          <a:p>
            <a:pPr>
              <a:buFont typeface="+mj-lt"/>
              <a:buAutoNum type="arabicPeriod"/>
            </a:pPr>
            <a:r>
              <a:rPr lang="en-US" sz="1600" dirty="0"/>
              <a:t>Produce timely reports that are understandable and accessible to the general public and based on a transparent, open and innovative EITI process in Germany.</a:t>
            </a:r>
          </a:p>
          <a:p>
            <a:pPr>
              <a:buFont typeface="+mj-lt"/>
              <a:buAutoNum type="arabicPeriod"/>
            </a:pPr>
            <a:r>
              <a:rPr lang="en-US" sz="1600" dirty="0"/>
              <a:t>Process contextual information concerning the German extractive sector, with a view to promoting a broad debate on resource policy that includes aspects of sustainability (economic, environmental, and social). </a:t>
            </a:r>
          </a:p>
          <a:p>
            <a:pPr>
              <a:buFont typeface="+mj-lt"/>
              <a:buAutoNum type="arabicPeriod"/>
            </a:pPr>
            <a:r>
              <a:rPr lang="en-US" sz="1600" dirty="0"/>
              <a:t>Engage in understandable, commensurate and increasingly comprehensive reporting to the general public in compliance with the EITI Standard and in harmony with the EU Accounting and Transparency Directives. Concomitantly, additional value shall be generated.</a:t>
            </a:r>
          </a:p>
          <a:p>
            <a:pPr>
              <a:buFont typeface="+mj-lt"/>
              <a:buAutoNum type="arabicPeriod"/>
            </a:pPr>
            <a:r>
              <a:rPr lang="en-US" sz="1600" dirty="0"/>
              <a:t>Contribute to the further development of the EITI Standard and its implementation and acceptance as a de-facto global standard, to support the global striving for transparency and accountability as well as the fight against corruption in the extractive sector.</a:t>
            </a:r>
          </a:p>
          <a:p>
            <a:pPr marL="0" indent="0">
              <a:buNone/>
            </a:pPr>
            <a:endParaRPr lang="de-DE" sz="1600" dirty="0"/>
          </a:p>
        </p:txBody>
      </p:sp>
    </p:spTree>
    <p:extLst>
      <p:ext uri="{BB962C8B-B14F-4D97-AF65-F5344CB8AC3E}">
        <p14:creationId xmlns:p14="http://schemas.microsoft.com/office/powerpoint/2010/main" val="208430520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MSG has set seven objectives with respect to D-EITI (2/2)</a:t>
            </a:r>
          </a:p>
        </p:txBody>
      </p:sp>
      <p:sp>
        <p:nvSpPr>
          <p:cNvPr id="4" name="Inhaltsplatzhalter 3"/>
          <p:cNvSpPr>
            <a:spLocks noGrp="1"/>
          </p:cNvSpPr>
          <p:nvPr>
            <p:ph idx="1"/>
          </p:nvPr>
        </p:nvSpPr>
        <p:spPr/>
        <p:txBody>
          <a:bodyPr/>
          <a:lstStyle/>
          <a:p>
            <a:pPr>
              <a:buFont typeface="+mj-lt"/>
              <a:buAutoNum type="arabicPeriod" startAt="5"/>
            </a:pPr>
            <a:r>
              <a:rPr lang="en-US" sz="1600" dirty="0"/>
              <a:t>Share experience from the multi-stakeholder process, in particular with respect to participatory democracy, citizen engagement and knowledge transfer, and also with regard to EITI implementation in a federal state.</a:t>
            </a:r>
          </a:p>
          <a:p>
            <a:pPr>
              <a:buFont typeface="+mj-lt"/>
              <a:buAutoNum type="arabicPeriod" startAt="5"/>
            </a:pPr>
            <a:r>
              <a:rPr lang="en-US" sz="1600" dirty="0"/>
              <a:t>Substantially enhance Germany’s credibility as regards its political and financial support for EITI.</a:t>
            </a:r>
          </a:p>
          <a:p>
            <a:pPr>
              <a:buFont typeface="+mj-lt"/>
              <a:buAutoNum type="arabicPeriod" startAt="5"/>
            </a:pPr>
            <a:r>
              <a:rPr lang="en-US" sz="1600" dirty="0"/>
              <a:t>Ensure ongoing implementation of the D-EITI with the intended multi-stakeholder model while building capacity for broad-scale public debate.</a:t>
            </a:r>
          </a:p>
          <a:p>
            <a:pPr>
              <a:buFont typeface="+mj-lt"/>
              <a:buAutoNum type="arabicPeriod" startAt="5"/>
            </a:pPr>
            <a:endParaRPr lang="de-DE" sz="1600" dirty="0"/>
          </a:p>
        </p:txBody>
      </p:sp>
    </p:spTree>
    <p:extLst>
      <p:ext uri="{BB962C8B-B14F-4D97-AF65-F5344CB8AC3E}">
        <p14:creationId xmlns:p14="http://schemas.microsoft.com/office/powerpoint/2010/main" val="11813200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2800" dirty="0"/>
              <a:t>A </a:t>
            </a:r>
            <a:r>
              <a:rPr lang="de-DE" sz="2800" dirty="0" err="1"/>
              <a:t>collection</a:t>
            </a:r>
            <a:r>
              <a:rPr lang="de-DE" sz="2800" dirty="0"/>
              <a:t> </a:t>
            </a:r>
            <a:r>
              <a:rPr lang="de-DE" sz="2800" dirty="0" err="1"/>
              <a:t>of</a:t>
            </a:r>
            <a:r>
              <a:rPr lang="de-DE" sz="2800" dirty="0"/>
              <a:t> </a:t>
            </a:r>
            <a:r>
              <a:rPr lang="de-DE" sz="2800" dirty="0" err="1"/>
              <a:t>slides</a:t>
            </a:r>
            <a:endParaRPr lang="de-DE" dirty="0"/>
          </a:p>
          <a:p>
            <a:r>
              <a:rPr lang="de-DE" dirty="0" err="1"/>
              <a:t>January</a:t>
            </a:r>
            <a:r>
              <a:rPr lang="de-DE" dirty="0"/>
              <a:t> 2023</a:t>
            </a:r>
          </a:p>
        </p:txBody>
      </p:sp>
      <p:sp>
        <p:nvSpPr>
          <p:cNvPr id="2" name="Titel 1"/>
          <p:cNvSpPr>
            <a:spLocks noGrp="1"/>
          </p:cNvSpPr>
          <p:nvPr>
            <p:ph type="title"/>
          </p:nvPr>
        </p:nvSpPr>
        <p:spPr/>
        <p:txBody>
          <a:bodyPr/>
          <a:lstStyle/>
          <a:p>
            <a:r>
              <a:rPr lang="de-DE" dirty="0">
                <a:solidFill>
                  <a:schemeClr val="accent2"/>
                </a:solidFill>
              </a:rPr>
              <a:t>D-EITI-</a:t>
            </a:r>
            <a:r>
              <a:rPr lang="de-DE" dirty="0" err="1">
                <a:solidFill>
                  <a:schemeClr val="accent2"/>
                </a:solidFill>
              </a:rPr>
              <a:t>Presentation</a:t>
            </a:r>
            <a:endParaRPr lang="de-DE" dirty="0">
              <a:solidFill>
                <a:schemeClr val="accent2"/>
              </a:solidFill>
            </a:endParaRPr>
          </a:p>
        </p:txBody>
      </p:sp>
    </p:spTree>
    <p:extLst>
      <p:ext uri="{BB962C8B-B14F-4D97-AF65-F5344CB8AC3E}">
        <p14:creationId xmlns:p14="http://schemas.microsoft.com/office/powerpoint/2010/main" val="4007732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The seven D-EITI objectives can be grouped into three topics</a:t>
            </a:r>
            <a:endParaRPr lang="de-DE" dirty="0"/>
          </a:p>
        </p:txBody>
      </p:sp>
      <p:sp>
        <p:nvSpPr>
          <p:cNvPr id="2" name="Textfeld 1"/>
          <p:cNvSpPr txBox="1"/>
          <p:nvPr/>
        </p:nvSpPr>
        <p:spPr>
          <a:xfrm>
            <a:off x="2060575" y="2200569"/>
            <a:ext cx="3060000" cy="2880000"/>
          </a:xfrm>
          <a:prstGeom prst="ellipse">
            <a:avLst/>
          </a:prstGeom>
          <a:solidFill>
            <a:schemeClr val="tx2">
              <a:lumMod val="20000"/>
              <a:lumOff val="80000"/>
              <a:alpha val="80000"/>
            </a:schemeClr>
          </a:solidFill>
          <a:ln>
            <a:noFill/>
          </a:ln>
        </p:spPr>
        <p:txBody>
          <a:bodyPr wrap="square" lIns="0" tIns="0" rIns="0" bIns="0" rtlCol="0" anchor="ctr">
            <a:noAutofit/>
          </a:bodyPr>
          <a:lstStyle/>
          <a:p>
            <a:pPr algn="ctr"/>
            <a:r>
              <a:rPr lang="en-US" sz="1800" dirty="0">
                <a:solidFill>
                  <a:prstClr val="black"/>
                </a:solidFill>
                <a:latin typeface="+mn-lt"/>
              </a:rPr>
              <a:t>Development of an UNDERSTANDABLE D-EITI REPORT, one which promotes the dialogue on the national extractive sector. </a:t>
            </a:r>
          </a:p>
        </p:txBody>
      </p:sp>
      <p:sp>
        <p:nvSpPr>
          <p:cNvPr id="8" name="Textfeld 7"/>
          <p:cNvSpPr txBox="1"/>
          <p:nvPr/>
        </p:nvSpPr>
        <p:spPr>
          <a:xfrm>
            <a:off x="7007078" y="2601200"/>
            <a:ext cx="3060000" cy="2880000"/>
          </a:xfrm>
          <a:prstGeom prst="ellipse">
            <a:avLst/>
          </a:prstGeom>
          <a:solidFill>
            <a:schemeClr val="accent1">
              <a:lumMod val="20000"/>
              <a:lumOff val="80000"/>
              <a:alpha val="80000"/>
            </a:schemeClr>
          </a:solidFill>
          <a:ln>
            <a:noFill/>
          </a:ln>
        </p:spPr>
        <p:txBody>
          <a:bodyPr wrap="square" lIns="0" tIns="0" rIns="0" bIns="0" rtlCol="0" anchor="ctr">
            <a:noAutofit/>
          </a:bodyPr>
          <a:lstStyle/>
          <a:p>
            <a:pPr algn="ctr"/>
            <a:r>
              <a:rPr lang="en-US" sz="1800" dirty="0">
                <a:solidFill>
                  <a:prstClr val="black"/>
                </a:solidFill>
              </a:rPr>
              <a:t>Contribution to the development of the EITI standard as a GLOBAL TRANSPARENCY STANDARD. </a:t>
            </a:r>
          </a:p>
        </p:txBody>
      </p:sp>
      <p:sp>
        <p:nvSpPr>
          <p:cNvPr id="9" name="Textfeld 8"/>
          <p:cNvSpPr txBox="1"/>
          <p:nvPr/>
        </p:nvSpPr>
        <p:spPr>
          <a:xfrm>
            <a:off x="4455099" y="3369309"/>
            <a:ext cx="3060000" cy="2880000"/>
          </a:xfrm>
          <a:prstGeom prst="ellipse">
            <a:avLst/>
          </a:prstGeom>
          <a:solidFill>
            <a:schemeClr val="accent1">
              <a:lumMod val="60000"/>
              <a:lumOff val="40000"/>
              <a:alpha val="80000"/>
            </a:schemeClr>
          </a:solidFill>
          <a:ln>
            <a:noFill/>
          </a:ln>
        </p:spPr>
        <p:txBody>
          <a:bodyPr wrap="square" lIns="0" tIns="0" rIns="0" bIns="0" rtlCol="0" anchor="ctr">
            <a:noAutofit/>
          </a:bodyPr>
          <a:lstStyle/>
          <a:p>
            <a:pPr algn="ctr"/>
            <a:r>
              <a:rPr lang="en-US" sz="1800" dirty="0">
                <a:solidFill>
                  <a:prstClr val="black"/>
                </a:solidFill>
              </a:rPr>
              <a:t>SHARING OF KNOWLEDGE and experiences regarding the multi-stakeholder process in a federal state. </a:t>
            </a:r>
          </a:p>
        </p:txBody>
      </p:sp>
    </p:spTree>
    <p:extLst>
      <p:ext uri="{BB962C8B-B14F-4D97-AF65-F5344CB8AC3E}">
        <p14:creationId xmlns:p14="http://schemas.microsoft.com/office/powerpoint/2010/main" val="39084330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0" dirty="0">
                <a:solidFill>
                  <a:schemeClr val="accent2"/>
                </a:solidFill>
                <a:latin typeface="Arial" panose="020B0604020202020204" pitchFamily="34" charset="0"/>
                <a:cs typeface="Arial" panose="020B0604020202020204" pitchFamily="34" charset="0"/>
              </a:rPr>
              <a:t>To become an EITI-compliant country, Germany must go through several steps</a:t>
            </a:r>
            <a:endParaRPr lang="de-DE" b="0" dirty="0">
              <a:solidFill>
                <a:schemeClr val="accent2"/>
              </a:solidFill>
              <a:latin typeface="Arial" panose="020B0604020202020204" pitchFamily="34" charset="0"/>
              <a:cs typeface="Arial" panose="020B0604020202020204" pitchFamily="34" charset="0"/>
            </a:endParaRPr>
          </a:p>
        </p:txBody>
      </p:sp>
      <p:graphicFrame>
        <p:nvGraphicFramePr>
          <p:cNvPr id="10" name="Diagramm 9"/>
          <p:cNvGraphicFramePr/>
          <p:nvPr>
            <p:extLst>
              <p:ext uri="{D42A27DB-BD31-4B8C-83A1-F6EECF244321}">
                <p14:modId xmlns:p14="http://schemas.microsoft.com/office/powerpoint/2010/main" val="472685802"/>
              </p:ext>
            </p:extLst>
          </p:nvPr>
        </p:nvGraphicFramePr>
        <p:xfrm>
          <a:off x="1272696" y="2718102"/>
          <a:ext cx="9666715" cy="3924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hteck 3"/>
          <p:cNvSpPr/>
          <p:nvPr/>
        </p:nvSpPr>
        <p:spPr bwMode="auto">
          <a:xfrm>
            <a:off x="1697222" y="3294956"/>
            <a:ext cx="2732991" cy="404143"/>
          </a:xfrm>
          <a:prstGeom prst="rect">
            <a:avLst/>
          </a:prstGeom>
          <a:solidFill>
            <a:srgbClr val="1BC2EE"/>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rPr>
              <a:t>EITI </a:t>
            </a:r>
            <a:r>
              <a:rPr lang="de-DE" sz="1800" dirty="0" err="1">
                <a:solidFill>
                  <a:schemeClr val="bg1"/>
                </a:solidFill>
              </a:rPr>
              <a:t>candidacy</a:t>
            </a:r>
            <a:r>
              <a:rPr lang="de-DE" sz="1800" dirty="0">
                <a:solidFill>
                  <a:schemeClr val="bg1"/>
                </a:solidFill>
              </a:rPr>
              <a:t> </a:t>
            </a:r>
            <a:r>
              <a:rPr lang="de-DE" sz="1800" dirty="0" err="1">
                <a:solidFill>
                  <a:schemeClr val="bg1"/>
                </a:solidFill>
              </a:rPr>
              <a:t>country</a:t>
            </a:r>
            <a:endParaRPr lang="de-DE" sz="1800" dirty="0">
              <a:solidFill>
                <a:schemeClr val="bg1"/>
              </a:solidFill>
            </a:endParaRPr>
          </a:p>
          <a:p>
            <a:endParaRPr lang="de-DE" sz="1800" dirty="0">
              <a:solidFill>
                <a:srgbClr val="1BC2EE"/>
              </a:solidFill>
            </a:endParaRPr>
          </a:p>
        </p:txBody>
      </p:sp>
      <p:sp>
        <p:nvSpPr>
          <p:cNvPr id="6" name="Rechteck 5"/>
          <p:cNvSpPr/>
          <p:nvPr/>
        </p:nvSpPr>
        <p:spPr bwMode="auto">
          <a:xfrm>
            <a:off x="4729583" y="2664802"/>
            <a:ext cx="2662785" cy="388092"/>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rPr>
              <a:t>EITI </a:t>
            </a:r>
            <a:r>
              <a:rPr lang="de-DE" sz="1800" dirty="0" err="1">
                <a:solidFill>
                  <a:schemeClr val="bg1"/>
                </a:solidFill>
              </a:rPr>
              <a:t>compliant</a:t>
            </a:r>
            <a:r>
              <a:rPr lang="de-DE" sz="1800" dirty="0">
                <a:solidFill>
                  <a:schemeClr val="bg1"/>
                </a:solidFill>
              </a:rPr>
              <a:t> </a:t>
            </a:r>
            <a:r>
              <a:rPr lang="de-DE" sz="1800" dirty="0" err="1">
                <a:solidFill>
                  <a:schemeClr val="bg1"/>
                </a:solidFill>
              </a:rPr>
              <a:t>country</a:t>
            </a:r>
            <a:endParaRPr lang="de-DE" sz="1800" dirty="0">
              <a:solidFill>
                <a:schemeClr val="bg1"/>
              </a:solidFill>
            </a:endParaRPr>
          </a:p>
        </p:txBody>
      </p:sp>
      <p:sp>
        <p:nvSpPr>
          <p:cNvPr id="5" name="Pfeil nach unten 4"/>
          <p:cNvSpPr/>
          <p:nvPr/>
        </p:nvSpPr>
        <p:spPr bwMode="auto">
          <a:xfrm rot="10800000">
            <a:off x="2903461" y="3855416"/>
            <a:ext cx="520995" cy="824836"/>
          </a:xfrm>
          <a:prstGeom prst="downArrow">
            <a:avLst/>
          </a:prstGeom>
          <a:solidFill>
            <a:srgbClr val="1BC2EE"/>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solidFill>
                <a:srgbClr val="1BC2EE"/>
              </a:solidFill>
            </a:endParaRPr>
          </a:p>
        </p:txBody>
      </p:sp>
      <p:sp>
        <p:nvSpPr>
          <p:cNvPr id="8" name="Pfeil nach unten 7"/>
          <p:cNvSpPr/>
          <p:nvPr/>
        </p:nvSpPr>
        <p:spPr bwMode="auto">
          <a:xfrm rot="10800000">
            <a:off x="5800479" y="3178467"/>
            <a:ext cx="520995" cy="828000"/>
          </a:xfrm>
          <a:prstGeom prst="down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9" name="Pfeil nach unten 7">
            <a:extLst>
              <a:ext uri="{FF2B5EF4-FFF2-40B4-BE49-F238E27FC236}">
                <a16:creationId xmlns:a16="http://schemas.microsoft.com/office/drawing/2014/main" id="{4A3E9EEB-F6CE-4EC3-AF4E-531934134EE6}"/>
              </a:ext>
            </a:extLst>
          </p:cNvPr>
          <p:cNvSpPr/>
          <p:nvPr/>
        </p:nvSpPr>
        <p:spPr bwMode="auto">
          <a:xfrm rot="10800000">
            <a:off x="8697496" y="2466956"/>
            <a:ext cx="520995" cy="828000"/>
          </a:xfrm>
          <a:prstGeom prst="down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1" name="Rechteck 10">
            <a:extLst>
              <a:ext uri="{FF2B5EF4-FFF2-40B4-BE49-F238E27FC236}">
                <a16:creationId xmlns:a16="http://schemas.microsoft.com/office/drawing/2014/main" id="{C7163B50-DCF4-42D1-A512-71A42F5E3EEF}"/>
              </a:ext>
            </a:extLst>
          </p:cNvPr>
          <p:cNvSpPr/>
          <p:nvPr/>
        </p:nvSpPr>
        <p:spPr bwMode="auto">
          <a:xfrm>
            <a:off x="8324335" y="2052529"/>
            <a:ext cx="1267316" cy="360000"/>
          </a:xfrm>
          <a:prstGeom prst="rect">
            <a:avLst/>
          </a:prstGeom>
          <a:solidFill>
            <a:srgbClr val="132856"/>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rPr>
              <a:t>EITI- Pilot</a:t>
            </a:r>
          </a:p>
        </p:txBody>
      </p:sp>
    </p:spTree>
    <p:extLst>
      <p:ext uri="{BB962C8B-B14F-4D97-AF65-F5344CB8AC3E}">
        <p14:creationId xmlns:p14="http://schemas.microsoft.com/office/powerpoint/2010/main" val="25615574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From preparatory group to EITI-compliant country – what has the D-EITI already achieved?</a:t>
            </a:r>
            <a:br>
              <a:rPr lang="de-DE" dirty="0">
                <a:latin typeface="Calibri" panose="020F0502020204030204" pitchFamily="34" charset="0"/>
              </a:rPr>
            </a:br>
            <a:endParaRPr lang="de-DE" dirty="0"/>
          </a:p>
        </p:txBody>
      </p:sp>
      <p:sp>
        <p:nvSpPr>
          <p:cNvPr id="53" name="Eingekerbter Richtungspfeil 52"/>
          <p:cNvSpPr/>
          <p:nvPr/>
        </p:nvSpPr>
        <p:spPr bwMode="auto">
          <a:xfrm>
            <a:off x="2147981" y="3955782"/>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55" name="Eingekerbter Richtungspfeil 54"/>
          <p:cNvSpPr/>
          <p:nvPr/>
        </p:nvSpPr>
        <p:spPr bwMode="auto">
          <a:xfrm>
            <a:off x="7726246" y="3955782"/>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62" name="Rechteck 61"/>
          <p:cNvSpPr/>
          <p:nvPr/>
        </p:nvSpPr>
        <p:spPr bwMode="auto">
          <a:xfrm>
            <a:off x="2147981" y="2617305"/>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66" name="Rechteck 65"/>
          <p:cNvSpPr/>
          <p:nvPr/>
        </p:nvSpPr>
        <p:spPr>
          <a:xfrm>
            <a:off x="2137789" y="2792134"/>
            <a:ext cx="1115383" cy="938719"/>
          </a:xfrm>
          <a:prstGeom prst="rect">
            <a:avLst/>
          </a:prstGeom>
        </p:spPr>
        <p:txBody>
          <a:bodyPr wrap="square">
            <a:spAutoFit/>
          </a:bodyPr>
          <a:lstStyle/>
          <a:p>
            <a:r>
              <a:rPr lang="en-US" sz="1100" kern="0" dirty="0">
                <a:solidFill>
                  <a:srgbClr val="2E68A3"/>
                </a:solidFill>
                <a:latin typeface="Arial" panose="020B0604020202020204" pitchFamily="34" charset="0"/>
                <a:cs typeface="Arial" panose="020B0604020202020204" pitchFamily="34" charset="0"/>
              </a:rPr>
              <a:t>Public statement of intention to implement the EITI</a:t>
            </a:r>
          </a:p>
        </p:txBody>
      </p:sp>
      <p:sp>
        <p:nvSpPr>
          <p:cNvPr id="85" name="Oval 107"/>
          <p:cNvSpPr>
            <a:spLocks noChangeArrowheads="1"/>
          </p:cNvSpPr>
          <p:nvPr>
            <p:custDataLst>
              <p:tags r:id="rId1"/>
            </p:custDataLst>
          </p:nvPr>
        </p:nvSpPr>
        <p:spPr bwMode="gray">
          <a:xfrm>
            <a:off x="3069231" y="4023939"/>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 </a:t>
            </a:r>
          </a:p>
        </p:txBody>
      </p:sp>
      <p:sp>
        <p:nvSpPr>
          <p:cNvPr id="88" name="Rechteck 87"/>
          <p:cNvSpPr/>
          <p:nvPr/>
        </p:nvSpPr>
        <p:spPr bwMode="auto">
          <a:xfrm>
            <a:off x="7758165" y="2617305"/>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89" name="Textfeld 88"/>
          <p:cNvSpPr txBox="1"/>
          <p:nvPr/>
        </p:nvSpPr>
        <p:spPr>
          <a:xfrm>
            <a:off x="2301883" y="4012680"/>
            <a:ext cx="787071" cy="261610"/>
          </a:xfrm>
          <a:prstGeom prst="rect">
            <a:avLst/>
          </a:prstGeom>
          <a:noFill/>
        </p:spPr>
        <p:txBody>
          <a:bodyPr wrap="square" rtlCol="0" anchor="t">
            <a:spAutoFit/>
          </a:bodyPr>
          <a:lstStyle/>
          <a:p>
            <a:r>
              <a:rPr lang="de-DE" sz="1100" dirty="0">
                <a:solidFill>
                  <a:schemeClr val="bg1"/>
                </a:solidFill>
                <a:latin typeface="+mn-lt"/>
              </a:rPr>
              <a:t>Jul 2014</a:t>
            </a:r>
          </a:p>
        </p:txBody>
      </p:sp>
      <p:sp>
        <p:nvSpPr>
          <p:cNvPr id="92" name="Textfeld 91"/>
          <p:cNvSpPr txBox="1"/>
          <p:nvPr/>
        </p:nvSpPr>
        <p:spPr>
          <a:xfrm>
            <a:off x="7778414" y="4012680"/>
            <a:ext cx="838796" cy="261610"/>
          </a:xfrm>
          <a:prstGeom prst="rect">
            <a:avLst/>
          </a:prstGeom>
          <a:noFill/>
        </p:spPr>
        <p:txBody>
          <a:bodyPr wrap="square" rtlCol="0" anchor="t">
            <a:spAutoFit/>
          </a:bodyPr>
          <a:lstStyle/>
          <a:p>
            <a:r>
              <a:rPr lang="de-DE" sz="1100" dirty="0" err="1">
                <a:solidFill>
                  <a:schemeClr val="bg1"/>
                </a:solidFill>
                <a:latin typeface="+mn-lt"/>
              </a:rPr>
              <a:t>Dec</a:t>
            </a:r>
            <a:r>
              <a:rPr lang="de-DE" sz="1100" dirty="0">
                <a:solidFill>
                  <a:schemeClr val="bg1"/>
                </a:solidFill>
                <a:latin typeface="+mn-lt"/>
              </a:rPr>
              <a:t> 2015</a:t>
            </a:r>
          </a:p>
        </p:txBody>
      </p:sp>
      <p:sp>
        <p:nvSpPr>
          <p:cNvPr id="94" name="Rechteck 93"/>
          <p:cNvSpPr/>
          <p:nvPr/>
        </p:nvSpPr>
        <p:spPr>
          <a:xfrm>
            <a:off x="7742222" y="2792134"/>
            <a:ext cx="1102164" cy="938719"/>
          </a:xfrm>
          <a:prstGeom prst="rect">
            <a:avLst/>
          </a:prstGeom>
        </p:spPr>
        <p:txBody>
          <a:bodyPr wrap="square">
            <a:spAutoFit/>
          </a:bodyPr>
          <a:lstStyle/>
          <a:p>
            <a:r>
              <a:rPr lang="de-DE" sz="1100" kern="0" dirty="0">
                <a:solidFill>
                  <a:srgbClr val="2E68A3"/>
                </a:solidFill>
              </a:rPr>
              <a:t>EITI </a:t>
            </a:r>
            <a:r>
              <a:rPr lang="de-DE" sz="1100" kern="0" dirty="0" err="1">
                <a:solidFill>
                  <a:srgbClr val="2E68A3"/>
                </a:solidFill>
              </a:rPr>
              <a:t>candidacy</a:t>
            </a:r>
            <a:r>
              <a:rPr lang="de-DE" sz="1100" kern="0" dirty="0">
                <a:solidFill>
                  <a:srgbClr val="2E68A3"/>
                </a:solidFill>
              </a:rPr>
              <a:t> </a:t>
            </a:r>
            <a:r>
              <a:rPr lang="de-DE" sz="1100" kern="0" dirty="0" err="1">
                <a:solidFill>
                  <a:srgbClr val="2E68A3"/>
                </a:solidFill>
              </a:rPr>
              <a:t>application</a:t>
            </a:r>
            <a:r>
              <a:rPr lang="de-DE" sz="1100" kern="0" dirty="0">
                <a:solidFill>
                  <a:srgbClr val="2E68A3"/>
                </a:solidFill>
              </a:rPr>
              <a:t> </a:t>
            </a:r>
            <a:r>
              <a:rPr lang="de-DE" sz="1100" kern="0" dirty="0" err="1">
                <a:solidFill>
                  <a:srgbClr val="2E68A3"/>
                </a:solidFill>
              </a:rPr>
              <a:t>with</a:t>
            </a:r>
            <a:r>
              <a:rPr lang="de-DE" sz="1100" kern="0" dirty="0">
                <a:solidFill>
                  <a:srgbClr val="2E68A3"/>
                </a:solidFill>
              </a:rPr>
              <a:t> </a:t>
            </a:r>
            <a:r>
              <a:rPr lang="de-DE" sz="1100" kern="0" dirty="0" err="1">
                <a:solidFill>
                  <a:srgbClr val="2E68A3"/>
                </a:solidFill>
              </a:rPr>
              <a:t>work</a:t>
            </a:r>
            <a:r>
              <a:rPr lang="de-DE" sz="1100" kern="0" dirty="0">
                <a:solidFill>
                  <a:srgbClr val="2E68A3"/>
                </a:solidFill>
              </a:rPr>
              <a:t> plan</a:t>
            </a:r>
            <a:endParaRPr lang="x-none" sz="1100" kern="0" dirty="0">
              <a:solidFill>
                <a:srgbClr val="2E68A3"/>
              </a:solidFill>
            </a:endParaRPr>
          </a:p>
        </p:txBody>
      </p:sp>
      <p:sp>
        <p:nvSpPr>
          <p:cNvPr id="96" name="Oval 25"/>
          <p:cNvSpPr>
            <a:spLocks noChangeAspect="1" noChangeArrowheads="1"/>
          </p:cNvSpPr>
          <p:nvPr>
            <p:custDataLst>
              <p:tags r:id="rId2"/>
            </p:custDataLst>
          </p:nvPr>
        </p:nvSpPr>
        <p:spPr bwMode="gray">
          <a:xfrm>
            <a:off x="7713360" y="2496435"/>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VI</a:t>
            </a:r>
          </a:p>
        </p:txBody>
      </p:sp>
      <p:sp>
        <p:nvSpPr>
          <p:cNvPr id="97" name="Oval 25"/>
          <p:cNvSpPr>
            <a:spLocks noChangeAspect="1" noChangeArrowheads="1"/>
          </p:cNvSpPr>
          <p:nvPr>
            <p:custDataLst>
              <p:tags r:id="rId3"/>
            </p:custDataLst>
          </p:nvPr>
        </p:nvSpPr>
        <p:spPr bwMode="gray">
          <a:xfrm>
            <a:off x="2134535" y="2491306"/>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I</a:t>
            </a:r>
          </a:p>
        </p:txBody>
      </p:sp>
      <p:sp>
        <p:nvSpPr>
          <p:cNvPr id="98" name="Eingekerbter Richtungspfeil 97"/>
          <p:cNvSpPr/>
          <p:nvPr/>
        </p:nvSpPr>
        <p:spPr bwMode="auto">
          <a:xfrm>
            <a:off x="5494940" y="3955782"/>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99" name="Rechteck 98"/>
          <p:cNvSpPr/>
          <p:nvPr/>
        </p:nvSpPr>
        <p:spPr bwMode="auto">
          <a:xfrm>
            <a:off x="5511785" y="2617305"/>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00" name="Rechteck 99"/>
          <p:cNvSpPr/>
          <p:nvPr/>
        </p:nvSpPr>
        <p:spPr>
          <a:xfrm>
            <a:off x="5488812" y="2792134"/>
            <a:ext cx="1102164" cy="430887"/>
          </a:xfrm>
          <a:prstGeom prst="rect">
            <a:avLst/>
          </a:prstGeom>
        </p:spPr>
        <p:txBody>
          <a:bodyPr wrap="square">
            <a:spAutoFit/>
          </a:bodyPr>
          <a:lstStyle/>
          <a:p>
            <a:r>
              <a:rPr lang="en-US" sz="1100" kern="0" dirty="0">
                <a:solidFill>
                  <a:srgbClr val="2E68A3"/>
                </a:solidFill>
                <a:latin typeface="Arial" panose="020B0604020202020204" pitchFamily="34" charset="0"/>
                <a:cs typeface="Arial" panose="020B0604020202020204" pitchFamily="34" charset="0"/>
              </a:rPr>
              <a:t>First meeting </a:t>
            </a:r>
          </a:p>
          <a:p>
            <a:r>
              <a:rPr lang="en-US" sz="1100" kern="0" dirty="0">
                <a:solidFill>
                  <a:srgbClr val="2E68A3"/>
                </a:solidFill>
                <a:latin typeface="Arial" panose="020B0604020202020204" pitchFamily="34" charset="0"/>
                <a:cs typeface="Arial" panose="020B0604020202020204" pitchFamily="34" charset="0"/>
              </a:rPr>
              <a:t>of the MSG</a:t>
            </a:r>
          </a:p>
        </p:txBody>
      </p:sp>
      <p:sp>
        <p:nvSpPr>
          <p:cNvPr id="101" name="Oval 109"/>
          <p:cNvSpPr>
            <a:spLocks noChangeArrowheads="1"/>
          </p:cNvSpPr>
          <p:nvPr>
            <p:custDataLst>
              <p:tags r:id="rId4"/>
            </p:custDataLst>
          </p:nvPr>
        </p:nvSpPr>
        <p:spPr bwMode="gray">
          <a:xfrm>
            <a:off x="6396196" y="4023939"/>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a:t>
            </a:r>
            <a:endParaRPr lang="de-DE" altLang="de-DE" sz="1100" dirty="0">
              <a:solidFill>
                <a:srgbClr val="FF0000"/>
              </a:solidFill>
              <a:latin typeface="+mn-lt"/>
              <a:sym typeface="Wingdings" pitchFamily="2" charset="2"/>
            </a:endParaRPr>
          </a:p>
        </p:txBody>
      </p:sp>
      <p:sp>
        <p:nvSpPr>
          <p:cNvPr id="102" name="Textfeld 101"/>
          <p:cNvSpPr txBox="1"/>
          <p:nvPr/>
        </p:nvSpPr>
        <p:spPr>
          <a:xfrm>
            <a:off x="5552331" y="4012680"/>
            <a:ext cx="849381" cy="261610"/>
          </a:xfrm>
          <a:prstGeom prst="rect">
            <a:avLst/>
          </a:prstGeom>
          <a:noFill/>
        </p:spPr>
        <p:txBody>
          <a:bodyPr wrap="square" rtlCol="0" anchor="t">
            <a:spAutoFit/>
          </a:bodyPr>
          <a:lstStyle/>
          <a:p>
            <a:r>
              <a:rPr lang="de-DE" sz="1100" dirty="0">
                <a:solidFill>
                  <a:schemeClr val="bg1"/>
                </a:solidFill>
                <a:latin typeface="+mn-lt"/>
              </a:rPr>
              <a:t>Mar 2015</a:t>
            </a:r>
          </a:p>
        </p:txBody>
      </p:sp>
      <p:sp>
        <p:nvSpPr>
          <p:cNvPr id="103" name="Oval 25"/>
          <p:cNvSpPr>
            <a:spLocks noChangeAspect="1" noChangeArrowheads="1"/>
          </p:cNvSpPr>
          <p:nvPr>
            <p:custDataLst>
              <p:tags r:id="rId5"/>
            </p:custDataLst>
          </p:nvPr>
        </p:nvSpPr>
        <p:spPr bwMode="gray">
          <a:xfrm>
            <a:off x="5481830" y="2491306"/>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IV</a:t>
            </a:r>
          </a:p>
        </p:txBody>
      </p:sp>
      <p:sp>
        <p:nvSpPr>
          <p:cNvPr id="104" name="Eingekerbter Richtungspfeil 103"/>
          <p:cNvSpPr/>
          <p:nvPr/>
        </p:nvSpPr>
        <p:spPr bwMode="auto">
          <a:xfrm>
            <a:off x="3263634" y="3955782"/>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05" name="Rechteck 104"/>
          <p:cNvSpPr/>
          <p:nvPr/>
        </p:nvSpPr>
        <p:spPr bwMode="auto">
          <a:xfrm>
            <a:off x="3268855" y="2617305"/>
            <a:ext cx="107494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06" name="Rechteck 105"/>
          <p:cNvSpPr/>
          <p:nvPr/>
        </p:nvSpPr>
        <p:spPr>
          <a:xfrm>
            <a:off x="3235015" y="2792133"/>
            <a:ext cx="1213289" cy="769441"/>
          </a:xfrm>
          <a:prstGeom prst="rect">
            <a:avLst/>
          </a:prstGeom>
        </p:spPr>
        <p:txBody>
          <a:bodyPr wrap="square">
            <a:spAutoFit/>
          </a:bodyPr>
          <a:lstStyle/>
          <a:p>
            <a:r>
              <a:rPr lang="en-US" sz="1100" kern="0" dirty="0">
                <a:solidFill>
                  <a:srgbClr val="2E68A3"/>
                </a:solidFill>
                <a:latin typeface="Arial" panose="020B0604020202020204" pitchFamily="34" charset="0"/>
                <a:cs typeface="Arial" panose="020B0604020202020204" pitchFamily="34" charset="0"/>
              </a:rPr>
              <a:t>Appointment of a senior official as EITI representative</a:t>
            </a:r>
          </a:p>
        </p:txBody>
      </p:sp>
      <p:sp>
        <p:nvSpPr>
          <p:cNvPr id="107" name="Oval 107"/>
          <p:cNvSpPr>
            <a:spLocks noChangeArrowheads="1"/>
          </p:cNvSpPr>
          <p:nvPr>
            <p:custDataLst>
              <p:tags r:id="rId6"/>
            </p:custDataLst>
          </p:nvPr>
        </p:nvSpPr>
        <p:spPr bwMode="gray">
          <a:xfrm>
            <a:off x="4178220" y="4023939"/>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 </a:t>
            </a:r>
          </a:p>
        </p:txBody>
      </p:sp>
      <p:sp>
        <p:nvSpPr>
          <p:cNvPr id="108" name="Textfeld 107"/>
          <p:cNvSpPr txBox="1"/>
          <p:nvPr/>
        </p:nvSpPr>
        <p:spPr>
          <a:xfrm>
            <a:off x="3380667" y="4012680"/>
            <a:ext cx="784694" cy="261610"/>
          </a:xfrm>
          <a:prstGeom prst="rect">
            <a:avLst/>
          </a:prstGeom>
          <a:noFill/>
        </p:spPr>
        <p:txBody>
          <a:bodyPr wrap="square" rtlCol="0" anchor="t">
            <a:spAutoFit/>
          </a:bodyPr>
          <a:lstStyle/>
          <a:p>
            <a:r>
              <a:rPr lang="de-DE" sz="1100" dirty="0">
                <a:solidFill>
                  <a:schemeClr val="bg1"/>
                </a:solidFill>
                <a:latin typeface="+mn-lt"/>
              </a:rPr>
              <a:t>Jul 2014</a:t>
            </a:r>
          </a:p>
        </p:txBody>
      </p:sp>
      <p:sp>
        <p:nvSpPr>
          <p:cNvPr id="109" name="Oval 25"/>
          <p:cNvSpPr>
            <a:spLocks noChangeAspect="1" noChangeArrowheads="1"/>
          </p:cNvSpPr>
          <p:nvPr>
            <p:custDataLst>
              <p:tags r:id="rId7"/>
            </p:custDataLst>
          </p:nvPr>
        </p:nvSpPr>
        <p:spPr bwMode="gray">
          <a:xfrm>
            <a:off x="3250300" y="2491306"/>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II</a:t>
            </a:r>
          </a:p>
        </p:txBody>
      </p:sp>
      <p:sp>
        <p:nvSpPr>
          <p:cNvPr id="112" name="Eingekerbter Richtungspfeil 111"/>
          <p:cNvSpPr/>
          <p:nvPr/>
        </p:nvSpPr>
        <p:spPr bwMode="auto">
          <a:xfrm>
            <a:off x="6610593" y="3955782"/>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13" name="Oval 109"/>
          <p:cNvSpPr>
            <a:spLocks noChangeArrowheads="1"/>
          </p:cNvSpPr>
          <p:nvPr>
            <p:custDataLst>
              <p:tags r:id="rId8"/>
            </p:custDataLst>
          </p:nvPr>
        </p:nvSpPr>
        <p:spPr bwMode="gray">
          <a:xfrm>
            <a:off x="7505185" y="4023939"/>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a:t>
            </a:r>
            <a:endParaRPr lang="de-DE" altLang="de-DE" sz="1100" dirty="0">
              <a:solidFill>
                <a:srgbClr val="FF0000"/>
              </a:solidFill>
              <a:latin typeface="+mn-lt"/>
              <a:sym typeface="Wingdings" pitchFamily="2" charset="2"/>
            </a:endParaRPr>
          </a:p>
        </p:txBody>
      </p:sp>
      <p:sp>
        <p:nvSpPr>
          <p:cNvPr id="114" name="Rechteck 113"/>
          <p:cNvSpPr/>
          <p:nvPr/>
        </p:nvSpPr>
        <p:spPr bwMode="auto">
          <a:xfrm>
            <a:off x="6634975" y="2617305"/>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dirty="0">
              <a:solidFill>
                <a:schemeClr val="bg1">
                  <a:lumMod val="50000"/>
                </a:schemeClr>
              </a:solidFill>
            </a:endParaRPr>
          </a:p>
        </p:txBody>
      </p:sp>
      <p:sp>
        <p:nvSpPr>
          <p:cNvPr id="115" name="Textfeld 114"/>
          <p:cNvSpPr txBox="1"/>
          <p:nvPr/>
        </p:nvSpPr>
        <p:spPr>
          <a:xfrm>
            <a:off x="6690908" y="4012680"/>
            <a:ext cx="817687" cy="261610"/>
          </a:xfrm>
          <a:prstGeom prst="rect">
            <a:avLst/>
          </a:prstGeom>
          <a:noFill/>
        </p:spPr>
        <p:txBody>
          <a:bodyPr wrap="square" rtlCol="0" anchor="t">
            <a:spAutoFit/>
          </a:bodyPr>
          <a:lstStyle/>
          <a:p>
            <a:r>
              <a:rPr lang="de-DE" sz="1100" dirty="0">
                <a:solidFill>
                  <a:schemeClr val="bg1"/>
                </a:solidFill>
                <a:latin typeface="+mn-lt"/>
              </a:rPr>
              <a:t>Mar 2015</a:t>
            </a:r>
          </a:p>
        </p:txBody>
      </p:sp>
      <p:sp>
        <p:nvSpPr>
          <p:cNvPr id="117" name="Oval 25"/>
          <p:cNvSpPr>
            <a:spLocks noChangeAspect="1" noChangeArrowheads="1"/>
          </p:cNvSpPr>
          <p:nvPr>
            <p:custDataLst>
              <p:tags r:id="rId9"/>
            </p:custDataLst>
          </p:nvPr>
        </p:nvSpPr>
        <p:spPr bwMode="gray">
          <a:xfrm>
            <a:off x="6597595" y="2491306"/>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V</a:t>
            </a:r>
          </a:p>
        </p:txBody>
      </p:sp>
      <p:sp>
        <p:nvSpPr>
          <p:cNvPr id="118" name="Eingekerbter Richtungspfeil 117"/>
          <p:cNvSpPr/>
          <p:nvPr/>
        </p:nvSpPr>
        <p:spPr bwMode="auto">
          <a:xfrm>
            <a:off x="4379287" y="3955782"/>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19" name="Rechteck 118"/>
          <p:cNvSpPr/>
          <p:nvPr/>
        </p:nvSpPr>
        <p:spPr bwMode="auto">
          <a:xfrm>
            <a:off x="4388595" y="2617305"/>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20" name="Rechteck 119"/>
          <p:cNvSpPr/>
          <p:nvPr/>
        </p:nvSpPr>
        <p:spPr>
          <a:xfrm>
            <a:off x="4374784" y="2792133"/>
            <a:ext cx="1102164" cy="600164"/>
          </a:xfrm>
          <a:prstGeom prst="rect">
            <a:avLst/>
          </a:prstGeom>
        </p:spPr>
        <p:txBody>
          <a:bodyPr wrap="square">
            <a:spAutoFit/>
          </a:bodyPr>
          <a:lstStyle/>
          <a:p>
            <a:r>
              <a:rPr lang="de-DE" sz="1100" kern="0" dirty="0" err="1">
                <a:solidFill>
                  <a:srgbClr val="2E68A3"/>
                </a:solidFill>
                <a:latin typeface="Arial" panose="020B0604020202020204" pitchFamily="34" charset="0"/>
                <a:cs typeface="Arial" panose="020B0604020202020204" pitchFamily="34" charset="0"/>
              </a:rPr>
              <a:t>Transparency</a:t>
            </a:r>
            <a:endParaRPr lang="de-DE" sz="1100" kern="0" dirty="0">
              <a:solidFill>
                <a:srgbClr val="2E68A3"/>
              </a:solidFill>
              <a:latin typeface="Arial" panose="020B0604020202020204" pitchFamily="34" charset="0"/>
              <a:cs typeface="Arial" panose="020B0604020202020204" pitchFamily="34" charset="0"/>
            </a:endParaRPr>
          </a:p>
          <a:p>
            <a:r>
              <a:rPr lang="de-DE" sz="1100" kern="0" dirty="0" err="1">
                <a:solidFill>
                  <a:srgbClr val="2E68A3"/>
                </a:solidFill>
                <a:latin typeface="Arial" panose="020B0604020202020204" pitchFamily="34" charset="0"/>
                <a:cs typeface="Arial" panose="020B0604020202020204" pitchFamily="34" charset="0"/>
              </a:rPr>
              <a:t>summit</a:t>
            </a:r>
            <a:endParaRPr lang="de-DE" sz="1100" kern="0" dirty="0">
              <a:solidFill>
                <a:srgbClr val="2E68A3"/>
              </a:solidFill>
              <a:latin typeface="Arial" panose="020B0604020202020204" pitchFamily="34" charset="0"/>
              <a:cs typeface="Arial" panose="020B0604020202020204" pitchFamily="34" charset="0"/>
            </a:endParaRPr>
          </a:p>
          <a:p>
            <a:r>
              <a:rPr lang="de-DE" sz="1100" kern="0" dirty="0">
                <a:solidFill>
                  <a:srgbClr val="2E68A3"/>
                </a:solidFill>
                <a:latin typeface="Arial" panose="020B0604020202020204" pitchFamily="34" charset="0"/>
                <a:cs typeface="Arial" panose="020B0604020202020204" pitchFamily="34" charset="0"/>
              </a:rPr>
              <a:t>26/11/14</a:t>
            </a:r>
          </a:p>
        </p:txBody>
      </p:sp>
      <p:sp>
        <p:nvSpPr>
          <p:cNvPr id="121" name="Oval 109"/>
          <p:cNvSpPr>
            <a:spLocks noChangeArrowheads="1"/>
          </p:cNvSpPr>
          <p:nvPr>
            <p:custDataLst>
              <p:tags r:id="rId10"/>
            </p:custDataLst>
          </p:nvPr>
        </p:nvSpPr>
        <p:spPr bwMode="gray">
          <a:xfrm>
            <a:off x="5287208" y="4023939"/>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a:t>
            </a:r>
            <a:endParaRPr lang="de-DE" altLang="de-DE" sz="1100" dirty="0">
              <a:solidFill>
                <a:srgbClr val="FF0000"/>
              </a:solidFill>
              <a:latin typeface="+mn-lt"/>
              <a:sym typeface="Wingdings" pitchFamily="2" charset="2"/>
            </a:endParaRPr>
          </a:p>
        </p:txBody>
      </p:sp>
      <p:sp>
        <p:nvSpPr>
          <p:cNvPr id="122" name="Textfeld 121"/>
          <p:cNvSpPr txBox="1"/>
          <p:nvPr/>
        </p:nvSpPr>
        <p:spPr>
          <a:xfrm>
            <a:off x="4438303" y="4012680"/>
            <a:ext cx="849381" cy="261610"/>
          </a:xfrm>
          <a:prstGeom prst="rect">
            <a:avLst/>
          </a:prstGeom>
          <a:noFill/>
        </p:spPr>
        <p:txBody>
          <a:bodyPr wrap="square" rtlCol="0" anchor="t">
            <a:spAutoFit/>
          </a:bodyPr>
          <a:lstStyle/>
          <a:p>
            <a:r>
              <a:rPr lang="de-DE" sz="1100" dirty="0">
                <a:solidFill>
                  <a:schemeClr val="bg1"/>
                </a:solidFill>
                <a:latin typeface="+mn-lt"/>
              </a:rPr>
              <a:t>Nov 2014</a:t>
            </a:r>
          </a:p>
        </p:txBody>
      </p:sp>
      <p:sp>
        <p:nvSpPr>
          <p:cNvPr id="123" name="Oval 25"/>
          <p:cNvSpPr>
            <a:spLocks noChangeAspect="1" noChangeArrowheads="1"/>
          </p:cNvSpPr>
          <p:nvPr>
            <p:custDataLst>
              <p:tags r:id="rId11"/>
            </p:custDataLst>
          </p:nvPr>
        </p:nvSpPr>
        <p:spPr bwMode="gray">
          <a:xfrm>
            <a:off x="4366065" y="2491306"/>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III</a:t>
            </a:r>
          </a:p>
        </p:txBody>
      </p:sp>
      <p:sp>
        <p:nvSpPr>
          <p:cNvPr id="56" name="Oval 107"/>
          <p:cNvSpPr>
            <a:spLocks noChangeArrowheads="1"/>
          </p:cNvSpPr>
          <p:nvPr>
            <p:custDataLst>
              <p:tags r:id="rId12"/>
            </p:custDataLst>
          </p:nvPr>
        </p:nvSpPr>
        <p:spPr bwMode="gray">
          <a:xfrm>
            <a:off x="8614173" y="4023939"/>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 </a:t>
            </a:r>
          </a:p>
        </p:txBody>
      </p:sp>
      <p:sp>
        <p:nvSpPr>
          <p:cNvPr id="59" name="Eingekerbter Richtungspfeil 58"/>
          <p:cNvSpPr/>
          <p:nvPr/>
        </p:nvSpPr>
        <p:spPr bwMode="auto">
          <a:xfrm>
            <a:off x="8841897" y="3955782"/>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61" name="Rechteck 60"/>
          <p:cNvSpPr/>
          <p:nvPr/>
        </p:nvSpPr>
        <p:spPr bwMode="auto">
          <a:xfrm>
            <a:off x="8881353" y="2617305"/>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63" name="Textfeld 62"/>
          <p:cNvSpPr txBox="1"/>
          <p:nvPr/>
        </p:nvSpPr>
        <p:spPr>
          <a:xfrm>
            <a:off x="8931992" y="4012680"/>
            <a:ext cx="791171" cy="261610"/>
          </a:xfrm>
          <a:prstGeom prst="rect">
            <a:avLst/>
          </a:prstGeom>
          <a:noFill/>
        </p:spPr>
        <p:txBody>
          <a:bodyPr wrap="square" rtlCol="0" anchor="t">
            <a:spAutoFit/>
          </a:bodyPr>
          <a:lstStyle/>
          <a:p>
            <a:r>
              <a:rPr lang="de-DE" sz="1100" dirty="0">
                <a:solidFill>
                  <a:schemeClr val="bg1"/>
                </a:solidFill>
                <a:latin typeface="+mn-lt"/>
              </a:rPr>
              <a:t>Feb 2016</a:t>
            </a:r>
          </a:p>
        </p:txBody>
      </p:sp>
      <p:sp>
        <p:nvSpPr>
          <p:cNvPr id="64" name="Rechteck 63"/>
          <p:cNvSpPr/>
          <p:nvPr/>
        </p:nvSpPr>
        <p:spPr>
          <a:xfrm>
            <a:off x="8857700" y="2792133"/>
            <a:ext cx="1102164" cy="769441"/>
          </a:xfrm>
          <a:prstGeom prst="rect">
            <a:avLst/>
          </a:prstGeom>
        </p:spPr>
        <p:txBody>
          <a:bodyPr wrap="square">
            <a:spAutoFit/>
          </a:bodyPr>
          <a:lstStyle/>
          <a:p>
            <a:r>
              <a:rPr lang="x-none" sz="1100" kern="0" dirty="0">
                <a:solidFill>
                  <a:srgbClr val="2E68A3"/>
                </a:solidFill>
              </a:rPr>
              <a:t>Adoption of the candidacy</a:t>
            </a:r>
          </a:p>
          <a:p>
            <a:endParaRPr lang="en-US" sz="1100" kern="0" dirty="0">
              <a:solidFill>
                <a:srgbClr val="2E68A3"/>
              </a:solidFill>
              <a:latin typeface="+mn-lt"/>
            </a:endParaRPr>
          </a:p>
        </p:txBody>
      </p:sp>
      <p:sp>
        <p:nvSpPr>
          <p:cNvPr id="65" name="Oval 25"/>
          <p:cNvSpPr>
            <a:spLocks noChangeAspect="1" noChangeArrowheads="1"/>
          </p:cNvSpPr>
          <p:nvPr>
            <p:custDataLst>
              <p:tags r:id="rId13"/>
            </p:custDataLst>
          </p:nvPr>
        </p:nvSpPr>
        <p:spPr bwMode="gray">
          <a:xfrm>
            <a:off x="8829127" y="2496435"/>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VII</a:t>
            </a:r>
          </a:p>
        </p:txBody>
      </p:sp>
      <p:sp>
        <p:nvSpPr>
          <p:cNvPr id="69" name="Oval 107"/>
          <p:cNvSpPr>
            <a:spLocks noChangeArrowheads="1"/>
          </p:cNvSpPr>
          <p:nvPr>
            <p:custDataLst>
              <p:tags r:id="rId14"/>
            </p:custDataLst>
          </p:nvPr>
        </p:nvSpPr>
        <p:spPr bwMode="gray">
          <a:xfrm>
            <a:off x="9723162" y="4023939"/>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300"/>
              </a:spcAft>
              <a:buClr>
                <a:srgbClr val="ED0505"/>
              </a:buClr>
              <a:buSzPct val="85000"/>
            </a:pPr>
            <a:r>
              <a:rPr lang="de-DE" altLang="de-DE" sz="1100" dirty="0">
                <a:solidFill>
                  <a:srgbClr val="33CC33"/>
                </a:solidFill>
                <a:latin typeface="+mn-lt"/>
                <a:sym typeface="Wingdings" pitchFamily="2" charset="2"/>
              </a:rPr>
              <a:t> </a:t>
            </a:r>
          </a:p>
        </p:txBody>
      </p:sp>
      <p:sp>
        <p:nvSpPr>
          <p:cNvPr id="71" name="Eingekerbter Richtungspfeil 52"/>
          <p:cNvSpPr/>
          <p:nvPr/>
        </p:nvSpPr>
        <p:spPr bwMode="auto">
          <a:xfrm>
            <a:off x="3298755" y="6123607"/>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74" name="Oval 107"/>
          <p:cNvSpPr>
            <a:spLocks noChangeArrowheads="1"/>
          </p:cNvSpPr>
          <p:nvPr>
            <p:custDataLst>
              <p:tags r:id="rId15"/>
            </p:custDataLst>
          </p:nvPr>
        </p:nvSpPr>
        <p:spPr bwMode="gray">
          <a:xfrm>
            <a:off x="4220005" y="6191764"/>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75" name="Textfeld 74"/>
          <p:cNvSpPr txBox="1"/>
          <p:nvPr/>
        </p:nvSpPr>
        <p:spPr>
          <a:xfrm>
            <a:off x="3452655" y="6180505"/>
            <a:ext cx="828000" cy="261610"/>
          </a:xfrm>
          <a:prstGeom prst="rect">
            <a:avLst/>
          </a:prstGeom>
          <a:noFill/>
        </p:spPr>
        <p:txBody>
          <a:bodyPr wrap="square" rtlCol="0" anchor="t">
            <a:spAutoFit/>
          </a:bodyPr>
          <a:lstStyle/>
          <a:p>
            <a:r>
              <a:rPr lang="de-DE" sz="1100" dirty="0" err="1">
                <a:solidFill>
                  <a:schemeClr val="bg1"/>
                </a:solidFill>
                <a:latin typeface="+mn-lt"/>
              </a:rPr>
              <a:t>Oct</a:t>
            </a:r>
            <a:r>
              <a:rPr lang="de-DE" sz="1100" dirty="0">
                <a:solidFill>
                  <a:schemeClr val="bg1"/>
                </a:solidFill>
                <a:latin typeface="+mn-lt"/>
              </a:rPr>
              <a:t> 2018</a:t>
            </a:r>
          </a:p>
        </p:txBody>
      </p:sp>
      <p:sp>
        <p:nvSpPr>
          <p:cNvPr id="77" name="Eingekerbter Richtungspfeil 52"/>
          <p:cNvSpPr/>
          <p:nvPr/>
        </p:nvSpPr>
        <p:spPr bwMode="auto">
          <a:xfrm>
            <a:off x="2187553" y="6126806"/>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78" name="Rechteck 77"/>
          <p:cNvSpPr/>
          <p:nvPr/>
        </p:nvSpPr>
        <p:spPr bwMode="auto">
          <a:xfrm>
            <a:off x="2187553" y="4788329"/>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79" name="Rechteck 78"/>
          <p:cNvSpPr/>
          <p:nvPr/>
        </p:nvSpPr>
        <p:spPr>
          <a:xfrm>
            <a:off x="2177361" y="4963158"/>
            <a:ext cx="1115383"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First D-EITI </a:t>
            </a:r>
            <a:r>
              <a:rPr lang="de-DE" sz="1100" kern="0" dirty="0" err="1">
                <a:solidFill>
                  <a:srgbClr val="2E68A3"/>
                </a:solidFill>
                <a:latin typeface="Arial" panose="020B0604020202020204" pitchFamily="34" charset="0"/>
                <a:cs typeface="Arial" panose="020B0604020202020204" pitchFamily="34" charset="0"/>
              </a:rPr>
              <a:t>report</a:t>
            </a:r>
            <a:endParaRPr lang="de-DE" sz="1100" kern="0" dirty="0">
              <a:solidFill>
                <a:srgbClr val="2E68A3"/>
              </a:solidFill>
              <a:latin typeface="Arial" panose="020B0604020202020204" pitchFamily="34" charset="0"/>
              <a:cs typeface="Arial" panose="020B0604020202020204" pitchFamily="34" charset="0"/>
            </a:endParaRPr>
          </a:p>
        </p:txBody>
      </p:sp>
      <p:sp>
        <p:nvSpPr>
          <p:cNvPr id="80" name="Oval 107"/>
          <p:cNvSpPr>
            <a:spLocks noChangeArrowheads="1"/>
          </p:cNvSpPr>
          <p:nvPr>
            <p:custDataLst>
              <p:tags r:id="rId16"/>
            </p:custDataLst>
          </p:nvPr>
        </p:nvSpPr>
        <p:spPr bwMode="gray">
          <a:xfrm>
            <a:off x="3108803" y="6194963"/>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81" name="Textfeld 80"/>
          <p:cNvSpPr txBox="1"/>
          <p:nvPr/>
        </p:nvSpPr>
        <p:spPr>
          <a:xfrm>
            <a:off x="2341453" y="6183704"/>
            <a:ext cx="828000" cy="261610"/>
          </a:xfrm>
          <a:prstGeom prst="rect">
            <a:avLst/>
          </a:prstGeom>
          <a:noFill/>
        </p:spPr>
        <p:txBody>
          <a:bodyPr wrap="square" rtlCol="0" anchor="t">
            <a:spAutoFit/>
          </a:bodyPr>
          <a:lstStyle/>
          <a:p>
            <a:r>
              <a:rPr lang="de-DE" sz="1100" dirty="0">
                <a:solidFill>
                  <a:schemeClr val="bg1"/>
                </a:solidFill>
                <a:latin typeface="+mn-lt"/>
              </a:rPr>
              <a:t>Aug 2017</a:t>
            </a:r>
          </a:p>
        </p:txBody>
      </p:sp>
      <p:sp>
        <p:nvSpPr>
          <p:cNvPr id="82" name="Oval 25"/>
          <p:cNvSpPr>
            <a:spLocks noChangeAspect="1" noChangeArrowheads="1"/>
          </p:cNvSpPr>
          <p:nvPr>
            <p:custDataLst>
              <p:tags r:id="rId17"/>
            </p:custDataLst>
          </p:nvPr>
        </p:nvSpPr>
        <p:spPr bwMode="gray">
          <a:xfrm>
            <a:off x="2174107" y="4662330"/>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VIII</a:t>
            </a:r>
          </a:p>
        </p:txBody>
      </p:sp>
      <p:sp>
        <p:nvSpPr>
          <p:cNvPr id="57" name="Eingekerbter Richtungspfeil 52"/>
          <p:cNvSpPr/>
          <p:nvPr/>
        </p:nvSpPr>
        <p:spPr bwMode="auto">
          <a:xfrm>
            <a:off x="4402883" y="6126712"/>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58" name="Oval 107"/>
          <p:cNvSpPr>
            <a:spLocks noChangeArrowheads="1"/>
          </p:cNvSpPr>
          <p:nvPr>
            <p:custDataLst>
              <p:tags r:id="rId18"/>
            </p:custDataLst>
          </p:nvPr>
        </p:nvSpPr>
        <p:spPr bwMode="gray">
          <a:xfrm>
            <a:off x="5324133" y="6194869"/>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60" name="Textfeld 59"/>
          <p:cNvSpPr txBox="1"/>
          <p:nvPr/>
        </p:nvSpPr>
        <p:spPr>
          <a:xfrm>
            <a:off x="4556783" y="6183610"/>
            <a:ext cx="828000" cy="261610"/>
          </a:xfrm>
          <a:prstGeom prst="rect">
            <a:avLst/>
          </a:prstGeom>
          <a:noFill/>
        </p:spPr>
        <p:txBody>
          <a:bodyPr wrap="square" rtlCol="0" anchor="t">
            <a:spAutoFit/>
          </a:bodyPr>
          <a:lstStyle/>
          <a:p>
            <a:r>
              <a:rPr lang="de-DE" sz="1100" dirty="0">
                <a:solidFill>
                  <a:schemeClr val="bg1"/>
                </a:solidFill>
                <a:latin typeface="+mn-lt"/>
              </a:rPr>
              <a:t>Nov 2018</a:t>
            </a:r>
          </a:p>
        </p:txBody>
      </p:sp>
      <p:sp>
        <p:nvSpPr>
          <p:cNvPr id="67" name="Rechteck 66"/>
          <p:cNvSpPr/>
          <p:nvPr/>
        </p:nvSpPr>
        <p:spPr bwMode="auto">
          <a:xfrm>
            <a:off x="3310329" y="4782104"/>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68" name="Rechteck 67"/>
          <p:cNvSpPr/>
          <p:nvPr/>
        </p:nvSpPr>
        <p:spPr>
          <a:xfrm>
            <a:off x="3281474" y="4956932"/>
            <a:ext cx="1156190" cy="600164"/>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Update </a:t>
            </a:r>
            <a:r>
              <a:rPr lang="de-DE" sz="1100" kern="0" dirty="0" err="1">
                <a:solidFill>
                  <a:srgbClr val="2E68A3"/>
                </a:solidFill>
                <a:latin typeface="Arial" panose="020B0604020202020204" pitchFamily="34" charset="0"/>
                <a:cs typeface="Arial" panose="020B0604020202020204" pitchFamily="34" charset="0"/>
              </a:rPr>
              <a:t>of</a:t>
            </a:r>
            <a:r>
              <a:rPr lang="de-DE" sz="1100" kern="0" dirty="0">
                <a:solidFill>
                  <a:srgbClr val="2E68A3"/>
                </a:solidFill>
                <a:latin typeface="Arial" panose="020B0604020202020204" pitchFamily="34" charset="0"/>
                <a:cs typeface="Arial" panose="020B0604020202020204" pitchFamily="34" charset="0"/>
              </a:rPr>
              <a:t> </a:t>
            </a:r>
            <a:r>
              <a:rPr lang="de-DE" sz="1100" kern="0" dirty="0" err="1">
                <a:solidFill>
                  <a:srgbClr val="2E68A3"/>
                </a:solidFill>
                <a:latin typeface="Arial" panose="020B0604020202020204" pitchFamily="34" charset="0"/>
                <a:cs typeface="Arial" panose="020B0604020202020204" pitchFamily="34" charset="0"/>
              </a:rPr>
              <a:t>the</a:t>
            </a:r>
            <a:r>
              <a:rPr lang="de-DE" sz="1100" kern="0" dirty="0">
                <a:solidFill>
                  <a:srgbClr val="2E68A3"/>
                </a:solidFill>
                <a:latin typeface="Arial" panose="020B0604020202020204" pitchFamily="34" charset="0"/>
                <a:cs typeface="Arial" panose="020B0604020202020204" pitchFamily="34" charset="0"/>
              </a:rPr>
              <a:t> </a:t>
            </a:r>
            <a:r>
              <a:rPr lang="de-DE" sz="1100" kern="0" dirty="0" err="1">
                <a:solidFill>
                  <a:srgbClr val="2E68A3"/>
                </a:solidFill>
                <a:latin typeface="Arial" panose="020B0604020202020204" pitchFamily="34" charset="0"/>
                <a:cs typeface="Arial" panose="020B0604020202020204" pitchFamily="34" charset="0"/>
              </a:rPr>
              <a:t>first</a:t>
            </a:r>
            <a:r>
              <a:rPr lang="de-DE" sz="1100" kern="0" dirty="0">
                <a:solidFill>
                  <a:srgbClr val="2E68A3"/>
                </a:solidFill>
                <a:latin typeface="Arial" panose="020B0604020202020204" pitchFamily="34" charset="0"/>
                <a:cs typeface="Arial" panose="020B0604020202020204" pitchFamily="34" charset="0"/>
              </a:rPr>
              <a:t> D-EITI </a:t>
            </a:r>
            <a:r>
              <a:rPr lang="de-DE" sz="1100" kern="0" dirty="0" err="1">
                <a:solidFill>
                  <a:srgbClr val="2E68A3"/>
                </a:solidFill>
                <a:latin typeface="Arial" panose="020B0604020202020204" pitchFamily="34" charset="0"/>
                <a:cs typeface="Arial" panose="020B0604020202020204" pitchFamily="34" charset="0"/>
              </a:rPr>
              <a:t>report</a:t>
            </a:r>
            <a:endParaRPr lang="de-DE" sz="1100" kern="0" dirty="0">
              <a:solidFill>
                <a:srgbClr val="2E68A3"/>
              </a:solidFill>
              <a:latin typeface="Arial" panose="020B0604020202020204" pitchFamily="34" charset="0"/>
              <a:cs typeface="Arial" panose="020B0604020202020204" pitchFamily="34" charset="0"/>
            </a:endParaRPr>
          </a:p>
        </p:txBody>
      </p:sp>
      <p:sp>
        <p:nvSpPr>
          <p:cNvPr id="70" name="Oval 25"/>
          <p:cNvSpPr>
            <a:spLocks noChangeAspect="1" noChangeArrowheads="1"/>
          </p:cNvSpPr>
          <p:nvPr>
            <p:custDataLst>
              <p:tags r:id="rId19"/>
            </p:custDataLst>
          </p:nvPr>
        </p:nvSpPr>
        <p:spPr bwMode="gray">
          <a:xfrm>
            <a:off x="3296883" y="4656105"/>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IX</a:t>
            </a:r>
          </a:p>
        </p:txBody>
      </p:sp>
      <p:sp>
        <p:nvSpPr>
          <p:cNvPr id="72" name="Rechteck 71"/>
          <p:cNvSpPr/>
          <p:nvPr/>
        </p:nvSpPr>
        <p:spPr bwMode="auto">
          <a:xfrm>
            <a:off x="4439345" y="4800764"/>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73" name="Rechteck 72"/>
          <p:cNvSpPr/>
          <p:nvPr/>
        </p:nvSpPr>
        <p:spPr>
          <a:xfrm>
            <a:off x="4429153" y="4975593"/>
            <a:ext cx="1115383"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Start </a:t>
            </a:r>
            <a:r>
              <a:rPr lang="de-DE" sz="1100" kern="0" dirty="0" err="1">
                <a:solidFill>
                  <a:srgbClr val="2E68A3"/>
                </a:solidFill>
                <a:latin typeface="Arial" panose="020B0604020202020204" pitchFamily="34" charset="0"/>
                <a:cs typeface="Arial" panose="020B0604020202020204" pitchFamily="34" charset="0"/>
              </a:rPr>
              <a:t>of</a:t>
            </a:r>
            <a:r>
              <a:rPr lang="de-DE" sz="1100" kern="0" dirty="0">
                <a:solidFill>
                  <a:srgbClr val="2E68A3"/>
                </a:solidFill>
                <a:latin typeface="Arial" panose="020B0604020202020204" pitchFamily="34" charset="0"/>
                <a:cs typeface="Arial" panose="020B0604020202020204" pitchFamily="34" charset="0"/>
              </a:rPr>
              <a:t> Validation</a:t>
            </a:r>
          </a:p>
        </p:txBody>
      </p:sp>
      <p:sp>
        <p:nvSpPr>
          <p:cNvPr id="76" name="Oval 25"/>
          <p:cNvSpPr>
            <a:spLocks noChangeAspect="1" noChangeArrowheads="1"/>
          </p:cNvSpPr>
          <p:nvPr>
            <p:custDataLst>
              <p:tags r:id="rId20"/>
            </p:custDataLst>
          </p:nvPr>
        </p:nvSpPr>
        <p:spPr bwMode="gray">
          <a:xfrm>
            <a:off x="4425899" y="4674765"/>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a:t>
            </a:r>
          </a:p>
        </p:txBody>
      </p:sp>
      <p:sp>
        <p:nvSpPr>
          <p:cNvPr id="83" name="Eingekerbter Richtungspfeil 52"/>
          <p:cNvSpPr/>
          <p:nvPr/>
        </p:nvSpPr>
        <p:spPr bwMode="auto">
          <a:xfrm>
            <a:off x="5515097" y="6139736"/>
            <a:ext cx="1211355" cy="368128"/>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84" name="Oval 107"/>
          <p:cNvSpPr>
            <a:spLocks noChangeArrowheads="1"/>
          </p:cNvSpPr>
          <p:nvPr>
            <p:custDataLst>
              <p:tags r:id="rId21"/>
            </p:custDataLst>
          </p:nvPr>
        </p:nvSpPr>
        <p:spPr bwMode="gray">
          <a:xfrm>
            <a:off x="6426920" y="6176209"/>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86" name="Textfeld 85"/>
          <p:cNvSpPr txBox="1"/>
          <p:nvPr/>
        </p:nvSpPr>
        <p:spPr>
          <a:xfrm>
            <a:off x="5620397" y="6174141"/>
            <a:ext cx="902443" cy="261610"/>
          </a:xfrm>
          <a:prstGeom prst="rect">
            <a:avLst/>
          </a:prstGeom>
          <a:noFill/>
        </p:spPr>
        <p:txBody>
          <a:bodyPr wrap="square" rtlCol="0" anchor="t">
            <a:spAutoFit/>
          </a:bodyPr>
          <a:lstStyle/>
          <a:p>
            <a:r>
              <a:rPr lang="de-DE" sz="1100" dirty="0">
                <a:solidFill>
                  <a:schemeClr val="bg1"/>
                </a:solidFill>
                <a:latin typeface="+mn-lt"/>
              </a:rPr>
              <a:t>May 2019</a:t>
            </a:r>
          </a:p>
        </p:txBody>
      </p:sp>
      <p:sp>
        <p:nvSpPr>
          <p:cNvPr id="87" name="Rechteck 86"/>
          <p:cNvSpPr/>
          <p:nvPr/>
        </p:nvSpPr>
        <p:spPr bwMode="auto">
          <a:xfrm>
            <a:off x="5542132" y="4782104"/>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90" name="Rechteck 89"/>
          <p:cNvSpPr/>
          <p:nvPr/>
        </p:nvSpPr>
        <p:spPr>
          <a:xfrm>
            <a:off x="5531940" y="4956932"/>
            <a:ext cx="1115383" cy="600164"/>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EITI- </a:t>
            </a:r>
            <a:r>
              <a:rPr lang="de-DE" sz="1100" kern="0" dirty="0" err="1">
                <a:solidFill>
                  <a:srgbClr val="2E68A3"/>
                </a:solidFill>
                <a:latin typeface="Arial" panose="020B0604020202020204" pitchFamily="34" charset="0"/>
                <a:cs typeface="Arial" panose="020B0604020202020204" pitchFamily="34" charset="0"/>
              </a:rPr>
              <a:t>compliant</a:t>
            </a:r>
            <a:r>
              <a:rPr lang="de-DE" sz="1100" kern="0" dirty="0">
                <a:solidFill>
                  <a:srgbClr val="2E68A3"/>
                </a:solidFill>
                <a:latin typeface="Arial" panose="020B0604020202020204" pitchFamily="34" charset="0"/>
                <a:cs typeface="Arial" panose="020B0604020202020204" pitchFamily="34" charset="0"/>
              </a:rPr>
              <a:t> </a:t>
            </a:r>
            <a:r>
              <a:rPr lang="de-DE" sz="1100" kern="0" dirty="0" err="1">
                <a:solidFill>
                  <a:srgbClr val="2E68A3"/>
                </a:solidFill>
                <a:latin typeface="Arial" panose="020B0604020202020204" pitchFamily="34" charset="0"/>
                <a:cs typeface="Arial" panose="020B0604020202020204" pitchFamily="34" charset="0"/>
              </a:rPr>
              <a:t>country</a:t>
            </a:r>
            <a:endParaRPr lang="de-DE" sz="1100" kern="0" dirty="0">
              <a:solidFill>
                <a:srgbClr val="2E68A3"/>
              </a:solidFill>
              <a:latin typeface="Arial" panose="020B0604020202020204" pitchFamily="34" charset="0"/>
              <a:cs typeface="Arial" panose="020B0604020202020204" pitchFamily="34" charset="0"/>
            </a:endParaRPr>
          </a:p>
        </p:txBody>
      </p:sp>
      <p:sp>
        <p:nvSpPr>
          <p:cNvPr id="93" name="Eingekerbter Richtungspfeil 52"/>
          <p:cNvSpPr/>
          <p:nvPr/>
        </p:nvSpPr>
        <p:spPr bwMode="auto">
          <a:xfrm>
            <a:off x="6637567" y="6123607"/>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95" name="Oval 107"/>
          <p:cNvSpPr>
            <a:spLocks noChangeArrowheads="1"/>
          </p:cNvSpPr>
          <p:nvPr>
            <p:custDataLst>
              <p:tags r:id="rId22"/>
            </p:custDataLst>
          </p:nvPr>
        </p:nvSpPr>
        <p:spPr bwMode="gray">
          <a:xfrm>
            <a:off x="7558817" y="6191764"/>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
        <p:nvSpPr>
          <p:cNvPr id="110" name="Textfeld 109"/>
          <p:cNvSpPr txBox="1"/>
          <p:nvPr/>
        </p:nvSpPr>
        <p:spPr>
          <a:xfrm>
            <a:off x="6791467" y="6180505"/>
            <a:ext cx="828000" cy="261610"/>
          </a:xfrm>
          <a:prstGeom prst="rect">
            <a:avLst/>
          </a:prstGeom>
          <a:noFill/>
        </p:spPr>
        <p:txBody>
          <a:bodyPr wrap="square" rtlCol="0" anchor="t">
            <a:spAutoFit/>
          </a:bodyPr>
          <a:lstStyle/>
          <a:p>
            <a:r>
              <a:rPr lang="de-DE" sz="1100" dirty="0" err="1">
                <a:solidFill>
                  <a:schemeClr val="bg1"/>
                </a:solidFill>
                <a:latin typeface="+mn-lt"/>
              </a:rPr>
              <a:t>Dec</a:t>
            </a:r>
            <a:r>
              <a:rPr lang="de-DE" sz="1100" dirty="0">
                <a:solidFill>
                  <a:schemeClr val="bg1"/>
                </a:solidFill>
                <a:latin typeface="+mn-lt"/>
              </a:rPr>
              <a:t> 2019</a:t>
            </a:r>
          </a:p>
        </p:txBody>
      </p:sp>
      <p:sp>
        <p:nvSpPr>
          <p:cNvPr id="111" name="Rechteck 110"/>
          <p:cNvSpPr/>
          <p:nvPr/>
        </p:nvSpPr>
        <p:spPr bwMode="auto">
          <a:xfrm>
            <a:off x="6669888" y="4797660"/>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24" name="Rechteck 123"/>
          <p:cNvSpPr/>
          <p:nvPr/>
        </p:nvSpPr>
        <p:spPr>
          <a:xfrm>
            <a:off x="6663836" y="4972488"/>
            <a:ext cx="1305780"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Second D-EITI </a:t>
            </a:r>
            <a:r>
              <a:rPr lang="de-DE" sz="1100" kern="0" dirty="0" err="1">
                <a:solidFill>
                  <a:srgbClr val="2E68A3"/>
                </a:solidFill>
                <a:latin typeface="Arial" panose="020B0604020202020204" pitchFamily="34" charset="0"/>
                <a:cs typeface="Arial" panose="020B0604020202020204" pitchFamily="34" charset="0"/>
              </a:rPr>
              <a:t>report</a:t>
            </a:r>
            <a:endParaRPr lang="de-DE" sz="1100" kern="0" dirty="0">
              <a:solidFill>
                <a:srgbClr val="2E68A3"/>
              </a:solidFill>
              <a:latin typeface="Arial" panose="020B0604020202020204" pitchFamily="34" charset="0"/>
              <a:cs typeface="Arial" panose="020B0604020202020204" pitchFamily="34" charset="0"/>
            </a:endParaRPr>
          </a:p>
        </p:txBody>
      </p:sp>
      <p:sp>
        <p:nvSpPr>
          <p:cNvPr id="125" name="Oval 25"/>
          <p:cNvSpPr>
            <a:spLocks noChangeAspect="1" noChangeArrowheads="1"/>
          </p:cNvSpPr>
          <p:nvPr>
            <p:custDataLst>
              <p:tags r:id="rId23"/>
            </p:custDataLst>
          </p:nvPr>
        </p:nvSpPr>
        <p:spPr bwMode="gray">
          <a:xfrm>
            <a:off x="6660583" y="4671660"/>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XII</a:t>
            </a:r>
          </a:p>
        </p:txBody>
      </p:sp>
      <p:sp>
        <p:nvSpPr>
          <p:cNvPr id="132" name="Oval 25"/>
          <p:cNvSpPr>
            <a:spLocks noChangeAspect="1" noChangeArrowheads="1"/>
          </p:cNvSpPr>
          <p:nvPr>
            <p:custDataLst>
              <p:tags r:id="rId24"/>
            </p:custDataLst>
          </p:nvPr>
        </p:nvSpPr>
        <p:spPr bwMode="gray">
          <a:xfrm>
            <a:off x="5544536" y="4695143"/>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XI</a:t>
            </a:r>
          </a:p>
        </p:txBody>
      </p:sp>
      <p:sp>
        <p:nvSpPr>
          <p:cNvPr id="126" name="Rechteck 125"/>
          <p:cNvSpPr/>
          <p:nvPr/>
        </p:nvSpPr>
        <p:spPr>
          <a:xfrm>
            <a:off x="6590182" y="2800204"/>
            <a:ext cx="1102164" cy="430887"/>
          </a:xfrm>
          <a:prstGeom prst="rect">
            <a:avLst/>
          </a:prstGeom>
        </p:spPr>
        <p:txBody>
          <a:bodyPr wrap="square">
            <a:spAutoFit/>
          </a:bodyPr>
          <a:lstStyle/>
          <a:p>
            <a:r>
              <a:rPr lang="de-DE" sz="1100" kern="0" dirty="0" err="1">
                <a:solidFill>
                  <a:srgbClr val="2E68A3"/>
                </a:solidFill>
                <a:latin typeface="Arial" panose="020B0604020202020204" pitchFamily="34" charset="0"/>
                <a:cs typeface="Arial" panose="020B0604020202020204" pitchFamily="34" charset="0"/>
              </a:rPr>
              <a:t>Scoping</a:t>
            </a:r>
            <a:r>
              <a:rPr lang="de-DE" sz="1100" kern="0" dirty="0">
                <a:solidFill>
                  <a:srgbClr val="2E68A3"/>
                </a:solidFill>
                <a:latin typeface="Arial" panose="020B0604020202020204" pitchFamily="34" charset="0"/>
                <a:cs typeface="Arial" panose="020B0604020202020204" pitchFamily="34" charset="0"/>
              </a:rPr>
              <a:t> Study</a:t>
            </a:r>
          </a:p>
        </p:txBody>
      </p:sp>
      <p:sp>
        <p:nvSpPr>
          <p:cNvPr id="91" name="Eingekerbter Richtungspfeil 117">
            <a:extLst>
              <a:ext uri="{FF2B5EF4-FFF2-40B4-BE49-F238E27FC236}">
                <a16:creationId xmlns:a16="http://schemas.microsoft.com/office/drawing/2014/main" id="{DB7EAE50-9002-4B5C-A69E-4CE1C587B27A}"/>
              </a:ext>
            </a:extLst>
          </p:cNvPr>
          <p:cNvSpPr/>
          <p:nvPr/>
        </p:nvSpPr>
        <p:spPr bwMode="auto">
          <a:xfrm>
            <a:off x="7760662" y="6127482"/>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16" name="Rechteck 115">
            <a:extLst>
              <a:ext uri="{FF2B5EF4-FFF2-40B4-BE49-F238E27FC236}">
                <a16:creationId xmlns:a16="http://schemas.microsoft.com/office/drawing/2014/main" id="{53436B09-1797-4C0C-85F6-EC5208B33A21}"/>
              </a:ext>
            </a:extLst>
          </p:cNvPr>
          <p:cNvSpPr/>
          <p:nvPr/>
        </p:nvSpPr>
        <p:spPr bwMode="auto">
          <a:xfrm>
            <a:off x="7769970" y="4789005"/>
            <a:ext cx="1078397"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a:p>
        </p:txBody>
      </p:sp>
      <p:sp>
        <p:nvSpPr>
          <p:cNvPr id="127" name="Rechteck 126">
            <a:extLst>
              <a:ext uri="{FF2B5EF4-FFF2-40B4-BE49-F238E27FC236}">
                <a16:creationId xmlns:a16="http://schemas.microsoft.com/office/drawing/2014/main" id="{C5BD278B-1CBC-43E3-901D-BDBAFDCEC33E}"/>
              </a:ext>
            </a:extLst>
          </p:cNvPr>
          <p:cNvSpPr/>
          <p:nvPr/>
        </p:nvSpPr>
        <p:spPr>
          <a:xfrm>
            <a:off x="7756159" y="4963833"/>
            <a:ext cx="1102164"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Third D-EITI </a:t>
            </a:r>
            <a:r>
              <a:rPr lang="de-DE" sz="1100" kern="0" dirty="0" err="1">
                <a:solidFill>
                  <a:srgbClr val="2E68A3"/>
                </a:solidFill>
                <a:latin typeface="Arial" panose="020B0604020202020204" pitchFamily="34" charset="0"/>
                <a:cs typeface="Arial" panose="020B0604020202020204" pitchFamily="34" charset="0"/>
              </a:rPr>
              <a:t>report</a:t>
            </a:r>
            <a:r>
              <a:rPr lang="de-DE" sz="1100" kern="0" dirty="0">
                <a:solidFill>
                  <a:srgbClr val="2E68A3"/>
                </a:solidFill>
                <a:latin typeface="Arial" panose="020B0604020202020204" pitchFamily="34" charset="0"/>
                <a:cs typeface="Arial" panose="020B0604020202020204" pitchFamily="34" charset="0"/>
              </a:rPr>
              <a:t> </a:t>
            </a:r>
          </a:p>
        </p:txBody>
      </p:sp>
      <p:sp>
        <p:nvSpPr>
          <p:cNvPr id="128" name="Oval 109">
            <a:extLst>
              <a:ext uri="{FF2B5EF4-FFF2-40B4-BE49-F238E27FC236}">
                <a16:creationId xmlns:a16="http://schemas.microsoft.com/office/drawing/2014/main" id="{5196533E-1CA4-4E1C-8D34-E79CA7FB696D}"/>
              </a:ext>
            </a:extLst>
          </p:cNvPr>
          <p:cNvSpPr>
            <a:spLocks noChangeArrowheads="1"/>
          </p:cNvSpPr>
          <p:nvPr>
            <p:custDataLst>
              <p:tags r:id="rId25"/>
            </p:custDataLst>
          </p:nvPr>
        </p:nvSpPr>
        <p:spPr bwMode="gray">
          <a:xfrm>
            <a:off x="8668583" y="6195639"/>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a:t>
            </a:r>
            <a:endParaRPr lang="de-DE" altLang="de-DE" sz="1100" dirty="0">
              <a:solidFill>
                <a:srgbClr val="FF0000"/>
              </a:solidFill>
              <a:latin typeface="+mn-lt"/>
              <a:sym typeface="Wingdings" pitchFamily="2" charset="2"/>
            </a:endParaRPr>
          </a:p>
        </p:txBody>
      </p:sp>
      <p:sp>
        <p:nvSpPr>
          <p:cNvPr id="129" name="Textfeld 128">
            <a:extLst>
              <a:ext uri="{FF2B5EF4-FFF2-40B4-BE49-F238E27FC236}">
                <a16:creationId xmlns:a16="http://schemas.microsoft.com/office/drawing/2014/main" id="{F6E3B765-889B-40F3-9379-9D46DA68B53C}"/>
              </a:ext>
            </a:extLst>
          </p:cNvPr>
          <p:cNvSpPr txBox="1"/>
          <p:nvPr/>
        </p:nvSpPr>
        <p:spPr>
          <a:xfrm>
            <a:off x="7819676" y="6184380"/>
            <a:ext cx="900000" cy="261610"/>
          </a:xfrm>
          <a:prstGeom prst="rect">
            <a:avLst/>
          </a:prstGeom>
          <a:noFill/>
        </p:spPr>
        <p:txBody>
          <a:bodyPr wrap="square" rtlCol="0" anchor="t">
            <a:spAutoFit/>
          </a:bodyPr>
          <a:lstStyle/>
          <a:p>
            <a:r>
              <a:rPr lang="de-DE" sz="1100" dirty="0">
                <a:solidFill>
                  <a:schemeClr val="bg1"/>
                </a:solidFill>
                <a:latin typeface="+mn-lt"/>
              </a:rPr>
              <a:t>Feb 2021</a:t>
            </a:r>
          </a:p>
        </p:txBody>
      </p:sp>
      <p:sp>
        <p:nvSpPr>
          <p:cNvPr id="130" name="Oval 25">
            <a:extLst>
              <a:ext uri="{FF2B5EF4-FFF2-40B4-BE49-F238E27FC236}">
                <a16:creationId xmlns:a16="http://schemas.microsoft.com/office/drawing/2014/main" id="{81AB1968-22E3-4BEE-8D4E-75B735E468A6}"/>
              </a:ext>
            </a:extLst>
          </p:cNvPr>
          <p:cNvSpPr>
            <a:spLocks noChangeAspect="1" noChangeArrowheads="1"/>
          </p:cNvSpPr>
          <p:nvPr>
            <p:custDataLst>
              <p:tags r:id="rId26"/>
            </p:custDataLst>
          </p:nvPr>
        </p:nvSpPr>
        <p:spPr bwMode="gray">
          <a:xfrm>
            <a:off x="7795065" y="4691581"/>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XIII</a:t>
            </a:r>
          </a:p>
        </p:txBody>
      </p:sp>
      <p:sp>
        <p:nvSpPr>
          <p:cNvPr id="131" name="Rechteck 130">
            <a:extLst>
              <a:ext uri="{FF2B5EF4-FFF2-40B4-BE49-F238E27FC236}">
                <a16:creationId xmlns:a16="http://schemas.microsoft.com/office/drawing/2014/main" id="{36CA207B-6F31-4A30-B078-6952427C87C5}"/>
              </a:ext>
            </a:extLst>
          </p:cNvPr>
          <p:cNvSpPr/>
          <p:nvPr/>
        </p:nvSpPr>
        <p:spPr bwMode="auto">
          <a:xfrm>
            <a:off x="8870741" y="4782104"/>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133" name="Eingekerbter Richtungspfeil 117">
            <a:extLst>
              <a:ext uri="{FF2B5EF4-FFF2-40B4-BE49-F238E27FC236}">
                <a16:creationId xmlns:a16="http://schemas.microsoft.com/office/drawing/2014/main" id="{18E04936-0080-4DD0-A5AE-20FAE79AA3EF}"/>
              </a:ext>
            </a:extLst>
          </p:cNvPr>
          <p:cNvSpPr/>
          <p:nvPr/>
        </p:nvSpPr>
        <p:spPr bwMode="auto">
          <a:xfrm>
            <a:off x="8871864" y="6127481"/>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34" name="Textfeld 133">
            <a:extLst>
              <a:ext uri="{FF2B5EF4-FFF2-40B4-BE49-F238E27FC236}">
                <a16:creationId xmlns:a16="http://schemas.microsoft.com/office/drawing/2014/main" id="{0B1CC784-8EAC-4BC3-88B0-FD8A2A2DB557}"/>
              </a:ext>
            </a:extLst>
          </p:cNvPr>
          <p:cNvSpPr txBox="1"/>
          <p:nvPr/>
        </p:nvSpPr>
        <p:spPr>
          <a:xfrm>
            <a:off x="8988066" y="6174375"/>
            <a:ext cx="900000" cy="261610"/>
          </a:xfrm>
          <a:prstGeom prst="rect">
            <a:avLst/>
          </a:prstGeom>
          <a:noFill/>
        </p:spPr>
        <p:txBody>
          <a:bodyPr wrap="square" rtlCol="0" anchor="t">
            <a:spAutoFit/>
          </a:bodyPr>
          <a:lstStyle/>
          <a:p>
            <a:r>
              <a:rPr lang="de-DE" sz="1100" dirty="0">
                <a:solidFill>
                  <a:schemeClr val="bg1"/>
                </a:solidFill>
                <a:latin typeface="+mn-lt"/>
              </a:rPr>
              <a:t>Feb 2022</a:t>
            </a:r>
          </a:p>
        </p:txBody>
      </p:sp>
      <p:sp>
        <p:nvSpPr>
          <p:cNvPr id="137" name="Rechteck 136">
            <a:extLst>
              <a:ext uri="{FF2B5EF4-FFF2-40B4-BE49-F238E27FC236}">
                <a16:creationId xmlns:a16="http://schemas.microsoft.com/office/drawing/2014/main" id="{1A3A91A9-06E6-4897-94F9-598C865364EE}"/>
              </a:ext>
            </a:extLst>
          </p:cNvPr>
          <p:cNvSpPr/>
          <p:nvPr/>
        </p:nvSpPr>
        <p:spPr>
          <a:xfrm>
            <a:off x="8920085" y="4956932"/>
            <a:ext cx="1102164" cy="430887"/>
          </a:xfrm>
          <a:prstGeom prst="rect">
            <a:avLst/>
          </a:prstGeom>
        </p:spPr>
        <p:txBody>
          <a:bodyPr wrap="square">
            <a:spAutoFit/>
          </a:bodyPr>
          <a:lstStyle/>
          <a:p>
            <a:r>
              <a:rPr lang="de-DE" sz="1100" kern="0" dirty="0" err="1">
                <a:solidFill>
                  <a:srgbClr val="2E68A3"/>
                </a:solidFill>
                <a:latin typeface="Arial" panose="020B0604020202020204" pitchFamily="34" charset="0"/>
                <a:cs typeface="Arial" panose="020B0604020202020204" pitchFamily="34" charset="0"/>
              </a:rPr>
              <a:t>Fourth</a:t>
            </a:r>
            <a:r>
              <a:rPr lang="de-DE" sz="1100" kern="0" dirty="0">
                <a:solidFill>
                  <a:srgbClr val="2E68A3"/>
                </a:solidFill>
                <a:latin typeface="Arial" panose="020B0604020202020204" pitchFamily="34" charset="0"/>
                <a:cs typeface="Arial" panose="020B0604020202020204" pitchFamily="34" charset="0"/>
              </a:rPr>
              <a:t> D-EITI </a:t>
            </a:r>
            <a:r>
              <a:rPr lang="de-DE" sz="1100" kern="0" dirty="0" err="1">
                <a:solidFill>
                  <a:srgbClr val="2E68A3"/>
                </a:solidFill>
                <a:latin typeface="Arial" panose="020B0604020202020204" pitchFamily="34" charset="0"/>
                <a:cs typeface="Arial" panose="020B0604020202020204" pitchFamily="34" charset="0"/>
              </a:rPr>
              <a:t>report</a:t>
            </a:r>
            <a:r>
              <a:rPr lang="de-DE" sz="1100" kern="0" dirty="0">
                <a:solidFill>
                  <a:srgbClr val="2E68A3"/>
                </a:solidFill>
                <a:latin typeface="Arial" panose="020B0604020202020204" pitchFamily="34" charset="0"/>
                <a:cs typeface="Arial" panose="020B0604020202020204" pitchFamily="34" charset="0"/>
              </a:rPr>
              <a:t> </a:t>
            </a:r>
          </a:p>
        </p:txBody>
      </p:sp>
      <p:sp>
        <p:nvSpPr>
          <p:cNvPr id="138" name="Oval 25">
            <a:extLst>
              <a:ext uri="{FF2B5EF4-FFF2-40B4-BE49-F238E27FC236}">
                <a16:creationId xmlns:a16="http://schemas.microsoft.com/office/drawing/2014/main" id="{8B744879-DA07-470D-A7F0-69445313D0C9}"/>
              </a:ext>
            </a:extLst>
          </p:cNvPr>
          <p:cNvSpPr>
            <a:spLocks noChangeAspect="1" noChangeArrowheads="1"/>
          </p:cNvSpPr>
          <p:nvPr>
            <p:custDataLst>
              <p:tags r:id="rId27"/>
            </p:custDataLst>
          </p:nvPr>
        </p:nvSpPr>
        <p:spPr bwMode="gray">
          <a:xfrm>
            <a:off x="8895267" y="4693169"/>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XIV</a:t>
            </a:r>
          </a:p>
        </p:txBody>
      </p:sp>
      <p:sp>
        <p:nvSpPr>
          <p:cNvPr id="139" name="Oval 109">
            <a:extLst>
              <a:ext uri="{FF2B5EF4-FFF2-40B4-BE49-F238E27FC236}">
                <a16:creationId xmlns:a16="http://schemas.microsoft.com/office/drawing/2014/main" id="{AC514133-3EE6-4478-81FA-97E0F8F3D352}"/>
              </a:ext>
            </a:extLst>
          </p:cNvPr>
          <p:cNvSpPr>
            <a:spLocks noChangeArrowheads="1"/>
          </p:cNvSpPr>
          <p:nvPr>
            <p:custDataLst>
              <p:tags r:id="rId28"/>
            </p:custDataLst>
          </p:nvPr>
        </p:nvSpPr>
        <p:spPr bwMode="gray">
          <a:xfrm>
            <a:off x="9718465" y="6193942"/>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a:t>
            </a:r>
            <a:endParaRPr lang="de-DE" altLang="de-DE" sz="1100" dirty="0">
              <a:solidFill>
                <a:srgbClr val="FF0000"/>
              </a:solidFill>
              <a:latin typeface="+mn-lt"/>
              <a:sym typeface="Wingdings" pitchFamily="2" charset="2"/>
            </a:endParaRPr>
          </a:p>
        </p:txBody>
      </p:sp>
      <p:sp>
        <p:nvSpPr>
          <p:cNvPr id="135" name="Rechteck 134">
            <a:extLst>
              <a:ext uri="{FF2B5EF4-FFF2-40B4-BE49-F238E27FC236}">
                <a16:creationId xmlns:a16="http://schemas.microsoft.com/office/drawing/2014/main" id="{71757DE0-9716-40DA-BF90-FDB9F8CE89D2}"/>
              </a:ext>
            </a:extLst>
          </p:cNvPr>
          <p:cNvSpPr/>
          <p:nvPr/>
        </p:nvSpPr>
        <p:spPr bwMode="auto">
          <a:xfrm>
            <a:off x="9969196" y="4782104"/>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endParaRPr lang="de-DE" sz="1050" kern="0" dirty="0">
              <a:solidFill>
                <a:srgbClr val="2E68A3"/>
              </a:solidFill>
              <a:latin typeface="Arial" panose="020B0604020202020204" pitchFamily="34" charset="0"/>
              <a:cs typeface="Arial" panose="020B0604020202020204" pitchFamily="34" charset="0"/>
            </a:endParaRPr>
          </a:p>
        </p:txBody>
      </p:sp>
      <p:sp>
        <p:nvSpPr>
          <p:cNvPr id="140" name="Eingekerbter Richtungspfeil 117">
            <a:extLst>
              <a:ext uri="{FF2B5EF4-FFF2-40B4-BE49-F238E27FC236}">
                <a16:creationId xmlns:a16="http://schemas.microsoft.com/office/drawing/2014/main" id="{BB0F501C-0C23-4737-AA20-2734C6594280}"/>
              </a:ext>
            </a:extLst>
          </p:cNvPr>
          <p:cNvSpPr/>
          <p:nvPr/>
        </p:nvSpPr>
        <p:spPr bwMode="auto">
          <a:xfrm>
            <a:off x="9983066" y="6120538"/>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136" name="Textfeld 135">
            <a:extLst>
              <a:ext uri="{FF2B5EF4-FFF2-40B4-BE49-F238E27FC236}">
                <a16:creationId xmlns:a16="http://schemas.microsoft.com/office/drawing/2014/main" id="{C567C250-3418-49C5-8F68-0FF52C2DED1E}"/>
              </a:ext>
            </a:extLst>
          </p:cNvPr>
          <p:cNvSpPr txBox="1"/>
          <p:nvPr/>
        </p:nvSpPr>
        <p:spPr>
          <a:xfrm>
            <a:off x="10086184" y="6182180"/>
            <a:ext cx="900000" cy="261610"/>
          </a:xfrm>
          <a:prstGeom prst="rect">
            <a:avLst/>
          </a:prstGeom>
          <a:noFill/>
        </p:spPr>
        <p:txBody>
          <a:bodyPr wrap="square" rtlCol="0" anchor="t">
            <a:spAutoFit/>
          </a:bodyPr>
          <a:lstStyle/>
          <a:p>
            <a:r>
              <a:rPr lang="de-DE" sz="1100" dirty="0">
                <a:solidFill>
                  <a:schemeClr val="bg1"/>
                </a:solidFill>
                <a:latin typeface="+mn-lt"/>
              </a:rPr>
              <a:t>Feb 2023</a:t>
            </a:r>
          </a:p>
        </p:txBody>
      </p:sp>
      <p:sp>
        <p:nvSpPr>
          <p:cNvPr id="144" name="Oval 25">
            <a:extLst>
              <a:ext uri="{FF2B5EF4-FFF2-40B4-BE49-F238E27FC236}">
                <a16:creationId xmlns:a16="http://schemas.microsoft.com/office/drawing/2014/main" id="{FF6B834B-2B50-4799-A2FB-CA58D4C6DE14}"/>
              </a:ext>
            </a:extLst>
          </p:cNvPr>
          <p:cNvSpPr>
            <a:spLocks noChangeAspect="1" noChangeArrowheads="1"/>
          </p:cNvSpPr>
          <p:nvPr>
            <p:custDataLst>
              <p:tags r:id="rId29"/>
            </p:custDataLst>
          </p:nvPr>
        </p:nvSpPr>
        <p:spPr bwMode="gray">
          <a:xfrm>
            <a:off x="10044623" y="4691581"/>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XV</a:t>
            </a:r>
          </a:p>
        </p:txBody>
      </p:sp>
      <p:sp>
        <p:nvSpPr>
          <p:cNvPr id="147" name="Rechteck 146">
            <a:extLst>
              <a:ext uri="{FF2B5EF4-FFF2-40B4-BE49-F238E27FC236}">
                <a16:creationId xmlns:a16="http://schemas.microsoft.com/office/drawing/2014/main" id="{65B5F009-FF06-4972-B683-FA2B22B85924}"/>
              </a:ext>
            </a:extLst>
          </p:cNvPr>
          <p:cNvSpPr/>
          <p:nvPr/>
        </p:nvSpPr>
        <p:spPr>
          <a:xfrm>
            <a:off x="9963903" y="4956932"/>
            <a:ext cx="1102164" cy="430887"/>
          </a:xfrm>
          <a:prstGeom prst="rect">
            <a:avLst/>
          </a:prstGeom>
        </p:spPr>
        <p:txBody>
          <a:bodyPr wrap="square">
            <a:spAutoFit/>
          </a:bodyPr>
          <a:lstStyle/>
          <a:p>
            <a:r>
              <a:rPr lang="de-DE" sz="1100" kern="0" dirty="0" err="1">
                <a:solidFill>
                  <a:srgbClr val="2E68A3"/>
                </a:solidFill>
                <a:latin typeface="Arial" panose="020B0604020202020204" pitchFamily="34" charset="0"/>
                <a:cs typeface="Arial" panose="020B0604020202020204" pitchFamily="34" charset="0"/>
              </a:rPr>
              <a:t>Fifth</a:t>
            </a:r>
            <a:r>
              <a:rPr lang="de-DE" sz="1100" kern="0" dirty="0">
                <a:solidFill>
                  <a:srgbClr val="2E68A3"/>
                </a:solidFill>
                <a:latin typeface="Arial" panose="020B0604020202020204" pitchFamily="34" charset="0"/>
                <a:cs typeface="Arial" panose="020B0604020202020204" pitchFamily="34" charset="0"/>
              </a:rPr>
              <a:t> D-EITI </a:t>
            </a:r>
            <a:r>
              <a:rPr lang="de-DE" sz="1100" kern="0" dirty="0" err="1">
                <a:solidFill>
                  <a:srgbClr val="2E68A3"/>
                </a:solidFill>
                <a:latin typeface="Arial" panose="020B0604020202020204" pitchFamily="34" charset="0"/>
                <a:cs typeface="Arial" panose="020B0604020202020204" pitchFamily="34" charset="0"/>
              </a:rPr>
              <a:t>report</a:t>
            </a:r>
            <a:r>
              <a:rPr lang="de-DE" sz="1100" kern="0" dirty="0">
                <a:solidFill>
                  <a:srgbClr val="2E68A3"/>
                </a:solidFill>
                <a:latin typeface="Arial" panose="020B0604020202020204" pitchFamily="34" charset="0"/>
                <a:cs typeface="Arial" panose="020B0604020202020204" pitchFamily="34" charset="0"/>
              </a:rPr>
              <a:t> </a:t>
            </a:r>
          </a:p>
        </p:txBody>
      </p:sp>
      <p:sp>
        <p:nvSpPr>
          <p:cNvPr id="148" name="Oval 107">
            <a:extLst>
              <a:ext uri="{FF2B5EF4-FFF2-40B4-BE49-F238E27FC236}">
                <a16:creationId xmlns:a16="http://schemas.microsoft.com/office/drawing/2014/main" id="{4AC637EC-AB31-4903-A5C8-59FD666C18B7}"/>
              </a:ext>
            </a:extLst>
          </p:cNvPr>
          <p:cNvSpPr>
            <a:spLocks noChangeArrowheads="1"/>
          </p:cNvSpPr>
          <p:nvPr>
            <p:custDataLst>
              <p:tags r:id="rId30"/>
            </p:custDataLst>
          </p:nvPr>
        </p:nvSpPr>
        <p:spPr bwMode="gray">
          <a:xfrm>
            <a:off x="10841429" y="6198893"/>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 </a:t>
            </a:r>
          </a:p>
        </p:txBody>
      </p:sp>
    </p:spTree>
    <p:extLst>
      <p:ext uri="{BB962C8B-B14F-4D97-AF65-F5344CB8AC3E}">
        <p14:creationId xmlns:p14="http://schemas.microsoft.com/office/powerpoint/2010/main" val="203235302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From candidacy to EITI-compliant country – </a:t>
            </a:r>
            <a:r>
              <a:rPr lang="de-DE" dirty="0" err="1"/>
              <a:t>continuous</a:t>
            </a:r>
            <a:r>
              <a:rPr lang="de-DE" dirty="0"/>
              <a:t> </a:t>
            </a:r>
            <a:r>
              <a:rPr lang="de-DE" dirty="0" err="1"/>
              <a:t>implementation</a:t>
            </a:r>
            <a:r>
              <a:rPr lang="de-DE" dirty="0"/>
              <a:t> </a:t>
            </a:r>
            <a:r>
              <a:rPr lang="de-DE" dirty="0" err="1"/>
              <a:t>by</a:t>
            </a:r>
            <a:r>
              <a:rPr lang="de-DE" dirty="0"/>
              <a:t> </a:t>
            </a:r>
            <a:r>
              <a:rPr lang="de-DE" dirty="0" err="1"/>
              <a:t>the</a:t>
            </a:r>
            <a:r>
              <a:rPr lang="de-DE" dirty="0"/>
              <a:t> D-EITI</a:t>
            </a:r>
            <a:br>
              <a:rPr lang="en-US" dirty="0"/>
            </a:br>
            <a:br>
              <a:rPr lang="de-DE" dirty="0">
                <a:latin typeface="Calibri" panose="020F0502020204030204" pitchFamily="34" charset="0"/>
              </a:rPr>
            </a:br>
            <a:endParaRPr lang="de-DE" dirty="0"/>
          </a:p>
        </p:txBody>
      </p:sp>
      <p:sp>
        <p:nvSpPr>
          <p:cNvPr id="46" name="Eingekerbter Richtungspfeil 45"/>
          <p:cNvSpPr/>
          <p:nvPr/>
        </p:nvSpPr>
        <p:spPr bwMode="auto">
          <a:xfrm>
            <a:off x="5529171" y="4022758"/>
            <a:ext cx="535154" cy="251391"/>
          </a:xfrm>
          <a:prstGeom prst="chevron">
            <a:avLst>
              <a:gd name="adj" fmla="val 31378"/>
            </a:avLst>
          </a:prstGeom>
          <a:solidFill>
            <a:schemeClr val="tx1">
              <a:lumMod val="65000"/>
              <a:lumOff val="3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3600">
              <a:solidFill>
                <a:schemeClr val="bg1"/>
              </a:solidFill>
              <a:latin typeface="Arial" panose="020B0604020202020204" pitchFamily="34" charset="0"/>
              <a:cs typeface="Arial" panose="020B0604020202020204" pitchFamily="34" charset="0"/>
            </a:endParaRPr>
          </a:p>
        </p:txBody>
      </p:sp>
      <p:sp>
        <p:nvSpPr>
          <p:cNvPr id="48" name="Rechteck 47"/>
          <p:cNvSpPr/>
          <p:nvPr/>
        </p:nvSpPr>
        <p:spPr bwMode="auto">
          <a:xfrm>
            <a:off x="5663663" y="3140715"/>
            <a:ext cx="474891" cy="82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200">
              <a:solidFill>
                <a:schemeClr val="bg1">
                  <a:lumMod val="50000"/>
                </a:schemeClr>
              </a:solidFill>
              <a:latin typeface="Arial" panose="020B0604020202020204" pitchFamily="34" charset="0"/>
              <a:cs typeface="Arial" panose="020B0604020202020204" pitchFamily="34" charset="0"/>
            </a:endParaRPr>
          </a:p>
        </p:txBody>
      </p:sp>
      <p:sp>
        <p:nvSpPr>
          <p:cNvPr id="49" name="Eingekerbter Richtungspfeil 48"/>
          <p:cNvSpPr/>
          <p:nvPr/>
        </p:nvSpPr>
        <p:spPr bwMode="auto">
          <a:xfrm>
            <a:off x="6041659" y="4040441"/>
            <a:ext cx="456129" cy="216025"/>
          </a:xfrm>
          <a:prstGeom prst="chevron">
            <a:avLst>
              <a:gd name="adj" fmla="val 31378"/>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3600">
              <a:solidFill>
                <a:schemeClr val="bg1"/>
              </a:solidFill>
              <a:latin typeface="Arial" panose="020B0604020202020204" pitchFamily="34" charset="0"/>
              <a:cs typeface="Arial" panose="020B0604020202020204" pitchFamily="34" charset="0"/>
            </a:endParaRPr>
          </a:p>
        </p:txBody>
      </p:sp>
      <p:sp>
        <p:nvSpPr>
          <p:cNvPr id="50" name="Rechteck 49"/>
          <p:cNvSpPr/>
          <p:nvPr/>
        </p:nvSpPr>
        <p:spPr bwMode="auto">
          <a:xfrm>
            <a:off x="6168022" y="3140715"/>
            <a:ext cx="474891" cy="828000"/>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200">
              <a:solidFill>
                <a:schemeClr val="bg1">
                  <a:lumMod val="50000"/>
                </a:schemeClr>
              </a:solidFill>
              <a:latin typeface="Arial" panose="020B0604020202020204" pitchFamily="34" charset="0"/>
              <a:cs typeface="Arial" panose="020B0604020202020204" pitchFamily="34" charset="0"/>
            </a:endParaRPr>
          </a:p>
        </p:txBody>
      </p:sp>
      <p:sp>
        <p:nvSpPr>
          <p:cNvPr id="51" name="Rechteck 50"/>
          <p:cNvSpPr/>
          <p:nvPr/>
        </p:nvSpPr>
        <p:spPr>
          <a:xfrm>
            <a:off x="5592842" y="3344539"/>
            <a:ext cx="1110332" cy="430887"/>
          </a:xfrm>
          <a:prstGeom prst="rect">
            <a:avLst/>
          </a:prstGeom>
        </p:spPr>
        <p:txBody>
          <a:bodyPr wrap="square">
            <a:spAutoFit/>
          </a:bodyPr>
          <a:lstStyle/>
          <a:p>
            <a:pPr algn="ctr"/>
            <a:r>
              <a:rPr lang="de-DE" sz="1100" kern="0" dirty="0">
                <a:solidFill>
                  <a:srgbClr val="2E68A3"/>
                </a:solidFill>
                <a:latin typeface="Arial" panose="020B0604020202020204" pitchFamily="34" charset="0"/>
                <a:cs typeface="Arial" panose="020B0604020202020204" pitchFamily="34" charset="0"/>
              </a:rPr>
              <a:t>Annual </a:t>
            </a:r>
            <a:r>
              <a:rPr lang="de-DE" sz="1100" kern="0" dirty="0" err="1">
                <a:solidFill>
                  <a:srgbClr val="2E68A3"/>
                </a:solidFill>
                <a:latin typeface="Arial" panose="020B0604020202020204" pitchFamily="34" charset="0"/>
                <a:cs typeface="Arial" panose="020B0604020202020204" pitchFamily="34" charset="0"/>
              </a:rPr>
              <a:t>reports</a:t>
            </a:r>
            <a:endParaRPr lang="de-DE" sz="1100" kern="0" dirty="0">
              <a:solidFill>
                <a:srgbClr val="2E68A3"/>
              </a:solidFill>
              <a:latin typeface="Arial" panose="020B0604020202020204" pitchFamily="34" charset="0"/>
              <a:cs typeface="Arial" panose="020B0604020202020204" pitchFamily="34" charset="0"/>
            </a:endParaRPr>
          </a:p>
        </p:txBody>
      </p:sp>
      <p:sp>
        <p:nvSpPr>
          <p:cNvPr id="52" name="Rechteck 51"/>
          <p:cNvSpPr/>
          <p:nvPr/>
        </p:nvSpPr>
        <p:spPr bwMode="auto">
          <a:xfrm>
            <a:off x="5666141" y="4326823"/>
            <a:ext cx="474891" cy="82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200">
              <a:solidFill>
                <a:schemeClr val="bg1">
                  <a:lumMod val="50000"/>
                </a:schemeClr>
              </a:solidFill>
              <a:latin typeface="Arial" panose="020B0604020202020204" pitchFamily="34" charset="0"/>
              <a:cs typeface="Arial" panose="020B0604020202020204" pitchFamily="34" charset="0"/>
            </a:endParaRPr>
          </a:p>
        </p:txBody>
      </p:sp>
      <p:sp>
        <p:nvSpPr>
          <p:cNvPr id="54" name="Rechteck 53"/>
          <p:cNvSpPr/>
          <p:nvPr/>
        </p:nvSpPr>
        <p:spPr bwMode="auto">
          <a:xfrm>
            <a:off x="6170500" y="4326823"/>
            <a:ext cx="474891" cy="828000"/>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200">
              <a:solidFill>
                <a:schemeClr val="bg1">
                  <a:lumMod val="50000"/>
                </a:schemeClr>
              </a:solidFill>
              <a:latin typeface="Arial" panose="020B0604020202020204" pitchFamily="34" charset="0"/>
              <a:cs typeface="Arial" panose="020B0604020202020204" pitchFamily="34" charset="0"/>
            </a:endParaRPr>
          </a:p>
        </p:txBody>
      </p:sp>
      <p:sp>
        <p:nvSpPr>
          <p:cNvPr id="57" name="Rechteck 56"/>
          <p:cNvSpPr/>
          <p:nvPr/>
        </p:nvSpPr>
        <p:spPr>
          <a:xfrm>
            <a:off x="5595320" y="4500714"/>
            <a:ext cx="1110332" cy="261610"/>
          </a:xfrm>
          <a:prstGeom prst="rect">
            <a:avLst/>
          </a:prstGeom>
        </p:spPr>
        <p:txBody>
          <a:bodyPr wrap="square">
            <a:spAutoFit/>
          </a:bodyPr>
          <a:lstStyle/>
          <a:p>
            <a:pPr algn="ctr"/>
            <a:r>
              <a:rPr lang="de-DE" sz="1100" kern="0" dirty="0" err="1">
                <a:solidFill>
                  <a:srgbClr val="2E68A3"/>
                </a:solidFill>
                <a:latin typeface="Arial" panose="020B0604020202020204" pitchFamily="34" charset="0"/>
                <a:cs typeface="Arial" panose="020B0604020202020204" pitchFamily="34" charset="0"/>
              </a:rPr>
              <a:t>Validations</a:t>
            </a:r>
            <a:endParaRPr lang="de-DE" sz="1100" kern="0" dirty="0">
              <a:solidFill>
                <a:srgbClr val="2E68A3"/>
              </a:solidFill>
              <a:latin typeface="Arial" panose="020B0604020202020204" pitchFamily="34" charset="0"/>
              <a:cs typeface="Arial" panose="020B0604020202020204" pitchFamily="34" charset="0"/>
            </a:endParaRPr>
          </a:p>
        </p:txBody>
      </p:sp>
      <p:sp>
        <p:nvSpPr>
          <p:cNvPr id="58" name="Eingekerbter Richtungspfeil 57"/>
          <p:cNvSpPr/>
          <p:nvPr/>
        </p:nvSpPr>
        <p:spPr bwMode="auto">
          <a:xfrm>
            <a:off x="6497788" y="4072252"/>
            <a:ext cx="316841" cy="152400"/>
          </a:xfrm>
          <a:prstGeom prst="chevron">
            <a:avLst>
              <a:gd name="adj" fmla="val 31378"/>
            </a:avLst>
          </a:prstGeom>
          <a:solidFill>
            <a:schemeClr val="bg1">
              <a:lumMod val="75000"/>
              <a:alpha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3600">
              <a:solidFill>
                <a:schemeClr val="bg1"/>
              </a:solidFill>
              <a:latin typeface="Arial" panose="020B0604020202020204" pitchFamily="34" charset="0"/>
              <a:cs typeface="Arial" panose="020B0604020202020204" pitchFamily="34" charset="0"/>
            </a:endParaRPr>
          </a:p>
        </p:txBody>
      </p:sp>
      <p:sp>
        <p:nvSpPr>
          <p:cNvPr id="4" name="Ellipse 3">
            <a:extLst>
              <a:ext uri="{FF2B5EF4-FFF2-40B4-BE49-F238E27FC236}">
                <a16:creationId xmlns:a16="http://schemas.microsoft.com/office/drawing/2014/main" id="{774DA511-B8DF-412F-91FB-E988AAECC2E5}"/>
              </a:ext>
            </a:extLst>
          </p:cNvPr>
          <p:cNvSpPr/>
          <p:nvPr/>
        </p:nvSpPr>
        <p:spPr bwMode="auto">
          <a:xfrm>
            <a:off x="7444034" y="2045616"/>
            <a:ext cx="1819373" cy="838986"/>
          </a:xfrm>
          <a:prstGeom prst="ellipse">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21" name="Rechteck 20">
            <a:extLst>
              <a:ext uri="{FF2B5EF4-FFF2-40B4-BE49-F238E27FC236}">
                <a16:creationId xmlns:a16="http://schemas.microsoft.com/office/drawing/2014/main" id="{990F383A-D05E-41B1-A0DC-A59536A0E09E}"/>
              </a:ext>
            </a:extLst>
          </p:cNvPr>
          <p:cNvSpPr/>
          <p:nvPr/>
        </p:nvSpPr>
        <p:spPr>
          <a:xfrm>
            <a:off x="7762561" y="2330090"/>
            <a:ext cx="1389706" cy="261610"/>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Special Topics</a:t>
            </a:r>
          </a:p>
        </p:txBody>
      </p:sp>
      <p:sp>
        <p:nvSpPr>
          <p:cNvPr id="22" name="Ellipse 21">
            <a:extLst>
              <a:ext uri="{FF2B5EF4-FFF2-40B4-BE49-F238E27FC236}">
                <a16:creationId xmlns:a16="http://schemas.microsoft.com/office/drawing/2014/main" id="{D19AE058-2F32-4E26-B2FD-FD413FA91DBC}"/>
              </a:ext>
            </a:extLst>
          </p:cNvPr>
          <p:cNvSpPr/>
          <p:nvPr/>
        </p:nvSpPr>
        <p:spPr bwMode="auto">
          <a:xfrm>
            <a:off x="8730827" y="3352659"/>
            <a:ext cx="1819373" cy="838986"/>
          </a:xfrm>
          <a:prstGeom prst="ellipse">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23" name="Rechteck 22">
            <a:extLst>
              <a:ext uri="{FF2B5EF4-FFF2-40B4-BE49-F238E27FC236}">
                <a16:creationId xmlns:a16="http://schemas.microsoft.com/office/drawing/2014/main" id="{0A1C7239-98E1-448D-AAE0-5ADEBFD2B549}"/>
              </a:ext>
            </a:extLst>
          </p:cNvPr>
          <p:cNvSpPr/>
          <p:nvPr/>
        </p:nvSpPr>
        <p:spPr>
          <a:xfrm>
            <a:off x="9162178" y="3548844"/>
            <a:ext cx="1389706" cy="430887"/>
          </a:xfrm>
          <a:prstGeom prst="rect">
            <a:avLst/>
          </a:prstGeom>
        </p:spPr>
        <p:txBody>
          <a:bodyPr wrap="square">
            <a:spAutoFit/>
          </a:bodyPr>
          <a:lstStyle/>
          <a:p>
            <a:r>
              <a:rPr lang="de-DE" sz="1100" kern="0" dirty="0" err="1">
                <a:solidFill>
                  <a:srgbClr val="2E68A3"/>
                </a:solidFill>
                <a:latin typeface="Arial" panose="020B0604020202020204" pitchFamily="34" charset="0"/>
                <a:cs typeface="Arial" panose="020B0604020202020204" pitchFamily="34" charset="0"/>
              </a:rPr>
              <a:t>Systematic</a:t>
            </a:r>
            <a:r>
              <a:rPr lang="de-DE" sz="1100" kern="0" dirty="0">
                <a:solidFill>
                  <a:srgbClr val="2E68A3"/>
                </a:solidFill>
                <a:latin typeface="Arial" panose="020B0604020202020204" pitchFamily="34" charset="0"/>
                <a:cs typeface="Arial" panose="020B0604020202020204" pitchFamily="34" charset="0"/>
              </a:rPr>
              <a:t> </a:t>
            </a:r>
            <a:r>
              <a:rPr lang="de-DE" sz="1100" kern="0" dirty="0" err="1">
                <a:solidFill>
                  <a:srgbClr val="2E68A3"/>
                </a:solidFill>
                <a:latin typeface="Arial" panose="020B0604020202020204" pitchFamily="34" charset="0"/>
                <a:cs typeface="Arial" panose="020B0604020202020204" pitchFamily="34" charset="0"/>
              </a:rPr>
              <a:t>Disclosure</a:t>
            </a:r>
            <a:endParaRPr lang="de-DE" sz="1100" kern="0" dirty="0">
              <a:solidFill>
                <a:srgbClr val="2E68A3"/>
              </a:solidFill>
              <a:latin typeface="Arial" panose="020B0604020202020204" pitchFamily="34" charset="0"/>
              <a:cs typeface="Arial" panose="020B0604020202020204" pitchFamily="34" charset="0"/>
            </a:endParaRPr>
          </a:p>
        </p:txBody>
      </p:sp>
      <p:sp>
        <p:nvSpPr>
          <p:cNvPr id="24" name="Ellipse 23">
            <a:extLst>
              <a:ext uri="{FF2B5EF4-FFF2-40B4-BE49-F238E27FC236}">
                <a16:creationId xmlns:a16="http://schemas.microsoft.com/office/drawing/2014/main" id="{7D4970BA-9D65-4B2B-98A2-9489CCAAAAA6}"/>
              </a:ext>
            </a:extLst>
          </p:cNvPr>
          <p:cNvSpPr/>
          <p:nvPr/>
        </p:nvSpPr>
        <p:spPr bwMode="auto">
          <a:xfrm>
            <a:off x="8108454" y="4500714"/>
            <a:ext cx="1819373" cy="838986"/>
          </a:xfrm>
          <a:prstGeom prst="ellipse">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25" name="Rechteck 24">
            <a:extLst>
              <a:ext uri="{FF2B5EF4-FFF2-40B4-BE49-F238E27FC236}">
                <a16:creationId xmlns:a16="http://schemas.microsoft.com/office/drawing/2014/main" id="{C4EF97B4-7324-4144-A189-C1892966F03E}"/>
              </a:ext>
            </a:extLst>
          </p:cNvPr>
          <p:cNvSpPr/>
          <p:nvPr/>
        </p:nvSpPr>
        <p:spPr>
          <a:xfrm>
            <a:off x="8457414" y="4723936"/>
            <a:ext cx="1389706" cy="430887"/>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New EITI </a:t>
            </a:r>
            <a:r>
              <a:rPr lang="de-DE" sz="1100" kern="0" dirty="0" err="1">
                <a:solidFill>
                  <a:srgbClr val="2E68A3"/>
                </a:solidFill>
                <a:latin typeface="Arial" panose="020B0604020202020204" pitchFamily="34" charset="0"/>
                <a:cs typeface="Arial" panose="020B0604020202020204" pitchFamily="34" charset="0"/>
              </a:rPr>
              <a:t>Requierements</a:t>
            </a:r>
            <a:endParaRPr lang="de-DE" sz="1100" kern="0" dirty="0">
              <a:solidFill>
                <a:srgbClr val="2E68A3"/>
              </a:solidFill>
              <a:latin typeface="Arial" panose="020B0604020202020204" pitchFamily="34" charset="0"/>
              <a:cs typeface="Arial" panose="020B0604020202020204" pitchFamily="34" charset="0"/>
            </a:endParaRPr>
          </a:p>
        </p:txBody>
      </p:sp>
      <p:sp>
        <p:nvSpPr>
          <p:cNvPr id="20" name="Rechteck 19">
            <a:extLst>
              <a:ext uri="{FF2B5EF4-FFF2-40B4-BE49-F238E27FC236}">
                <a16:creationId xmlns:a16="http://schemas.microsoft.com/office/drawing/2014/main" id="{07AA9B78-0296-4318-8679-3B1EED13D14A}"/>
              </a:ext>
            </a:extLst>
          </p:cNvPr>
          <p:cNvSpPr/>
          <p:nvPr/>
        </p:nvSpPr>
        <p:spPr bwMode="auto">
          <a:xfrm>
            <a:off x="4379217" y="2647440"/>
            <a:ext cx="1076081"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5230" tIns="147615" rIns="295230" bIns="147615" rtlCol="0" anchor="ctr"/>
          <a:lstStyle/>
          <a:p>
            <a:pPr algn="ctr"/>
            <a:endParaRPr lang="de-DE" sz="1050">
              <a:solidFill>
                <a:schemeClr val="bg1">
                  <a:lumMod val="50000"/>
                </a:schemeClr>
              </a:solidFill>
            </a:endParaRPr>
          </a:p>
        </p:txBody>
      </p:sp>
      <p:sp>
        <p:nvSpPr>
          <p:cNvPr id="26" name="Rechteck 25">
            <a:extLst>
              <a:ext uri="{FF2B5EF4-FFF2-40B4-BE49-F238E27FC236}">
                <a16:creationId xmlns:a16="http://schemas.microsoft.com/office/drawing/2014/main" id="{EB284E0B-DE06-424F-A9AE-5550387C4101}"/>
              </a:ext>
            </a:extLst>
          </p:cNvPr>
          <p:cNvSpPr/>
          <p:nvPr/>
        </p:nvSpPr>
        <p:spPr>
          <a:xfrm>
            <a:off x="4408687" y="2792581"/>
            <a:ext cx="1115383" cy="600164"/>
          </a:xfrm>
          <a:prstGeom prst="rect">
            <a:avLst/>
          </a:prstGeom>
        </p:spPr>
        <p:txBody>
          <a:bodyPr wrap="square">
            <a:spAutoFit/>
          </a:bodyPr>
          <a:lstStyle/>
          <a:p>
            <a:r>
              <a:rPr lang="de-DE" sz="1100" kern="0" dirty="0">
                <a:solidFill>
                  <a:srgbClr val="2E68A3"/>
                </a:solidFill>
                <a:latin typeface="Arial" panose="020B0604020202020204" pitchFamily="34" charset="0"/>
                <a:cs typeface="Arial" panose="020B0604020202020204" pitchFamily="34" charset="0"/>
              </a:rPr>
              <a:t>EITI- </a:t>
            </a:r>
            <a:r>
              <a:rPr lang="de-DE" sz="1100" kern="0" dirty="0" err="1">
                <a:solidFill>
                  <a:srgbClr val="2E68A3"/>
                </a:solidFill>
                <a:latin typeface="Arial" panose="020B0604020202020204" pitchFamily="34" charset="0"/>
                <a:cs typeface="Arial" panose="020B0604020202020204" pitchFamily="34" charset="0"/>
              </a:rPr>
              <a:t>compliant</a:t>
            </a:r>
            <a:r>
              <a:rPr lang="de-DE" sz="1100" kern="0" dirty="0">
                <a:solidFill>
                  <a:srgbClr val="2E68A3"/>
                </a:solidFill>
                <a:latin typeface="Arial" panose="020B0604020202020204" pitchFamily="34" charset="0"/>
                <a:cs typeface="Arial" panose="020B0604020202020204" pitchFamily="34" charset="0"/>
              </a:rPr>
              <a:t> </a:t>
            </a:r>
            <a:r>
              <a:rPr lang="de-DE" sz="1100" kern="0" dirty="0" err="1">
                <a:solidFill>
                  <a:srgbClr val="2E68A3"/>
                </a:solidFill>
                <a:latin typeface="Arial" panose="020B0604020202020204" pitchFamily="34" charset="0"/>
                <a:cs typeface="Arial" panose="020B0604020202020204" pitchFamily="34" charset="0"/>
              </a:rPr>
              <a:t>country</a:t>
            </a:r>
            <a:endParaRPr lang="de-DE" sz="1100" kern="0" dirty="0">
              <a:solidFill>
                <a:srgbClr val="2E68A3"/>
              </a:solidFill>
              <a:latin typeface="Arial" panose="020B0604020202020204" pitchFamily="34" charset="0"/>
              <a:cs typeface="Arial" panose="020B0604020202020204" pitchFamily="34" charset="0"/>
            </a:endParaRPr>
          </a:p>
        </p:txBody>
      </p:sp>
      <p:sp>
        <p:nvSpPr>
          <p:cNvPr id="27" name="Eingekerbter Richtungspfeil 117">
            <a:extLst>
              <a:ext uri="{FF2B5EF4-FFF2-40B4-BE49-F238E27FC236}">
                <a16:creationId xmlns:a16="http://schemas.microsoft.com/office/drawing/2014/main" id="{FDFA27F6-992B-49C7-B8E1-359A2812A8D8}"/>
              </a:ext>
            </a:extLst>
          </p:cNvPr>
          <p:cNvSpPr/>
          <p:nvPr/>
        </p:nvSpPr>
        <p:spPr bwMode="auto">
          <a:xfrm>
            <a:off x="4365615" y="3962289"/>
            <a:ext cx="1211355" cy="380959"/>
          </a:xfrm>
          <a:prstGeom prst="chevron">
            <a:avLst>
              <a:gd name="adj" fmla="val 31378"/>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1100">
              <a:solidFill>
                <a:schemeClr val="bg1"/>
              </a:solidFill>
              <a:latin typeface="+mn-lt"/>
            </a:endParaRPr>
          </a:p>
        </p:txBody>
      </p:sp>
      <p:sp>
        <p:nvSpPr>
          <p:cNvPr id="28" name="Oval 109">
            <a:extLst>
              <a:ext uri="{FF2B5EF4-FFF2-40B4-BE49-F238E27FC236}">
                <a16:creationId xmlns:a16="http://schemas.microsoft.com/office/drawing/2014/main" id="{69378E58-EFA0-4298-AA94-23F2125BBFC3}"/>
              </a:ext>
            </a:extLst>
          </p:cNvPr>
          <p:cNvSpPr>
            <a:spLocks noChangeArrowheads="1"/>
          </p:cNvSpPr>
          <p:nvPr>
            <p:custDataLst>
              <p:tags r:id="rId1"/>
            </p:custDataLst>
          </p:nvPr>
        </p:nvSpPr>
        <p:spPr bwMode="gray">
          <a:xfrm>
            <a:off x="5287293" y="4031275"/>
            <a:ext cx="217652" cy="212106"/>
          </a:xfrm>
          <a:prstGeom prst="ellipse">
            <a:avLst/>
          </a:prstGeom>
          <a:solidFill>
            <a:schemeClr val="bg1"/>
          </a:solidFill>
          <a:ln w="952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lstStyle>
            <a:lvl1pPr marL="360363" indent="-360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spcAft>
                <a:spcPct val="30000"/>
              </a:spcAft>
              <a:buClr>
                <a:srgbClr val="ED0505"/>
              </a:buClr>
              <a:buSzPct val="85000"/>
              <a:buFont typeface="Wingdings" pitchFamily="2" charset="2"/>
              <a:buNone/>
            </a:pPr>
            <a:r>
              <a:rPr lang="de-DE" altLang="de-DE" sz="1100" dirty="0">
                <a:solidFill>
                  <a:srgbClr val="33CC33"/>
                </a:solidFill>
                <a:latin typeface="+mn-lt"/>
                <a:sym typeface="Wingdings" pitchFamily="2" charset="2"/>
              </a:rPr>
              <a:t></a:t>
            </a:r>
            <a:endParaRPr lang="de-DE" altLang="de-DE" sz="1100" dirty="0">
              <a:solidFill>
                <a:srgbClr val="FF0000"/>
              </a:solidFill>
              <a:latin typeface="+mn-lt"/>
              <a:sym typeface="Wingdings" pitchFamily="2" charset="2"/>
            </a:endParaRPr>
          </a:p>
        </p:txBody>
      </p:sp>
      <p:sp>
        <p:nvSpPr>
          <p:cNvPr id="29" name="Textfeld 28">
            <a:extLst>
              <a:ext uri="{FF2B5EF4-FFF2-40B4-BE49-F238E27FC236}">
                <a16:creationId xmlns:a16="http://schemas.microsoft.com/office/drawing/2014/main" id="{178587CD-0AC9-4051-B559-FD382982C9E5}"/>
              </a:ext>
            </a:extLst>
          </p:cNvPr>
          <p:cNvSpPr txBox="1"/>
          <p:nvPr/>
        </p:nvSpPr>
        <p:spPr>
          <a:xfrm>
            <a:off x="4457220" y="4012539"/>
            <a:ext cx="902443" cy="261610"/>
          </a:xfrm>
          <a:prstGeom prst="rect">
            <a:avLst/>
          </a:prstGeom>
          <a:noFill/>
        </p:spPr>
        <p:txBody>
          <a:bodyPr wrap="square" rtlCol="0" anchor="t">
            <a:spAutoFit/>
          </a:bodyPr>
          <a:lstStyle/>
          <a:p>
            <a:r>
              <a:rPr lang="de-DE" sz="1100" dirty="0">
                <a:solidFill>
                  <a:schemeClr val="bg1"/>
                </a:solidFill>
                <a:latin typeface="+mn-lt"/>
              </a:rPr>
              <a:t>May 2019</a:t>
            </a:r>
          </a:p>
        </p:txBody>
      </p:sp>
      <p:sp>
        <p:nvSpPr>
          <p:cNvPr id="30" name="Oval 25">
            <a:extLst>
              <a:ext uri="{FF2B5EF4-FFF2-40B4-BE49-F238E27FC236}">
                <a16:creationId xmlns:a16="http://schemas.microsoft.com/office/drawing/2014/main" id="{BF73C716-7B65-41EF-85A8-62DCB301E33F}"/>
              </a:ext>
            </a:extLst>
          </p:cNvPr>
          <p:cNvSpPr>
            <a:spLocks noChangeAspect="1" noChangeArrowheads="1"/>
          </p:cNvSpPr>
          <p:nvPr>
            <p:custDataLst>
              <p:tags r:id="rId2"/>
            </p:custDataLst>
          </p:nvPr>
        </p:nvSpPr>
        <p:spPr bwMode="gray">
          <a:xfrm>
            <a:off x="4329091" y="2571201"/>
            <a:ext cx="256257" cy="252000"/>
          </a:xfrm>
          <a:prstGeom prst="ellipse">
            <a:avLst/>
          </a:prstGeom>
          <a:solidFill>
            <a:schemeClr val="bg1"/>
          </a:solidFill>
          <a:ln w="15875">
            <a:solidFill>
              <a:schemeClr val="tx1">
                <a:lumMod val="50000"/>
                <a:lumOff val="50000"/>
              </a:schemeClr>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1000" dirty="0">
                <a:latin typeface="+mn-lt"/>
              </a:rPr>
              <a:t>XI</a:t>
            </a:r>
          </a:p>
        </p:txBody>
      </p:sp>
    </p:spTree>
    <p:extLst>
      <p:ext uri="{BB962C8B-B14F-4D97-AF65-F5344CB8AC3E}">
        <p14:creationId xmlns:p14="http://schemas.microsoft.com/office/powerpoint/2010/main" val="19215060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56619" y="2797650"/>
            <a:ext cx="7893844" cy="617928"/>
          </a:xfrm>
        </p:spPr>
        <p:txBody>
          <a:bodyPr/>
          <a:lstStyle/>
          <a:p>
            <a:r>
              <a:rPr lang="de-DE" sz="3600" dirty="0"/>
              <a:t>4. </a:t>
            </a:r>
            <a:r>
              <a:rPr lang="de-DE" sz="3600" dirty="0" err="1"/>
              <a:t>Current</a:t>
            </a:r>
            <a:r>
              <a:rPr lang="de-DE" sz="3600" dirty="0"/>
              <a:t> EITI </a:t>
            </a:r>
            <a:r>
              <a:rPr lang="de-DE" sz="3600" dirty="0" err="1"/>
              <a:t>implementation</a:t>
            </a:r>
            <a:r>
              <a:rPr lang="de-DE" sz="3600" dirty="0"/>
              <a:t> </a:t>
            </a:r>
            <a:r>
              <a:rPr lang="de-DE" sz="3600" dirty="0" err="1"/>
              <a:t>status</a:t>
            </a:r>
            <a:r>
              <a:rPr lang="de-DE" sz="3600" dirty="0"/>
              <a:t> in Germany</a:t>
            </a:r>
          </a:p>
        </p:txBody>
      </p:sp>
    </p:spTree>
    <p:extLst>
      <p:ext uri="{BB962C8B-B14F-4D97-AF65-F5344CB8AC3E}">
        <p14:creationId xmlns:p14="http://schemas.microsoft.com/office/powerpoint/2010/main" val="29924902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2649" y="871076"/>
            <a:ext cx="7893844" cy="617928"/>
          </a:xfrm>
        </p:spPr>
        <p:txBody>
          <a:bodyPr/>
          <a:lstStyle/>
          <a:p>
            <a:r>
              <a:rPr lang="de-DE" dirty="0" err="1"/>
              <a:t>Fourth</a:t>
            </a:r>
            <a:r>
              <a:rPr lang="de-DE" dirty="0"/>
              <a:t> D-EITI </a:t>
            </a:r>
            <a:r>
              <a:rPr lang="de-DE" dirty="0" err="1"/>
              <a:t>report</a:t>
            </a:r>
            <a:r>
              <a:rPr lang="de-DE" dirty="0"/>
              <a:t> </a:t>
            </a:r>
            <a:r>
              <a:rPr lang="de-DE" dirty="0" err="1"/>
              <a:t>published</a:t>
            </a:r>
            <a:endParaRPr lang="de-DE" dirty="0"/>
          </a:p>
        </p:txBody>
      </p:sp>
      <p:sp>
        <p:nvSpPr>
          <p:cNvPr id="6" name="Inhaltsplatzhalter 5"/>
          <p:cNvSpPr>
            <a:spLocks noGrp="1"/>
          </p:cNvSpPr>
          <p:nvPr>
            <p:ph idx="1"/>
          </p:nvPr>
        </p:nvSpPr>
        <p:spPr>
          <a:xfrm>
            <a:off x="2228057" y="1486667"/>
            <a:ext cx="7897813" cy="1819430"/>
          </a:xfrm>
        </p:spPr>
        <p:txBody>
          <a:bodyPr/>
          <a:lstStyle/>
          <a:p>
            <a:pPr>
              <a:spcBef>
                <a:spcPts val="0"/>
              </a:spcBef>
              <a:spcAft>
                <a:spcPts val="600"/>
              </a:spcAft>
            </a:pPr>
            <a:r>
              <a:rPr lang="de-DE" dirty="0" err="1"/>
              <a:t>Since</a:t>
            </a:r>
            <a:r>
              <a:rPr lang="de-DE" dirty="0"/>
              <a:t> May 8th 2019 Germany </a:t>
            </a:r>
            <a:r>
              <a:rPr lang="de-DE" dirty="0" err="1"/>
              <a:t>is</a:t>
            </a:r>
            <a:r>
              <a:rPr lang="de-DE" dirty="0"/>
              <a:t> an EITI-</a:t>
            </a:r>
            <a:r>
              <a:rPr lang="de-DE" dirty="0" err="1"/>
              <a:t>compliant</a:t>
            </a:r>
            <a:r>
              <a:rPr lang="de-DE" dirty="0"/>
              <a:t> </a:t>
            </a:r>
            <a:r>
              <a:rPr lang="de-DE" dirty="0" err="1"/>
              <a:t>country</a:t>
            </a:r>
            <a:r>
              <a:rPr lang="de-DE" dirty="0"/>
              <a:t>.</a:t>
            </a:r>
          </a:p>
          <a:p>
            <a:pPr>
              <a:spcBef>
                <a:spcPts val="0"/>
              </a:spcBef>
              <a:spcAft>
                <a:spcPts val="600"/>
              </a:spcAft>
            </a:pPr>
            <a:r>
              <a:rPr lang="de-DE" dirty="0"/>
              <a:t>The MSG </a:t>
            </a:r>
            <a:r>
              <a:rPr lang="de-DE" dirty="0" err="1"/>
              <a:t>published</a:t>
            </a:r>
            <a:r>
              <a:rPr lang="de-DE" dirty="0"/>
              <a:t> </a:t>
            </a:r>
            <a:r>
              <a:rPr lang="de-DE" dirty="0" err="1"/>
              <a:t>the</a:t>
            </a:r>
            <a:r>
              <a:rPr lang="de-DE" dirty="0"/>
              <a:t> update </a:t>
            </a:r>
            <a:r>
              <a:rPr lang="de-DE" dirty="0" err="1"/>
              <a:t>for</a:t>
            </a:r>
            <a:r>
              <a:rPr lang="de-DE" dirty="0"/>
              <a:t> </a:t>
            </a:r>
            <a:r>
              <a:rPr lang="de-DE" dirty="0" err="1"/>
              <a:t>the</a:t>
            </a:r>
            <a:r>
              <a:rPr lang="de-DE" dirty="0"/>
              <a:t> 5th D-EITI </a:t>
            </a:r>
            <a:r>
              <a:rPr lang="de-DE" dirty="0" err="1"/>
              <a:t>report</a:t>
            </a:r>
            <a:r>
              <a:rPr lang="de-DE" dirty="0"/>
              <a:t> on </a:t>
            </a:r>
            <a:r>
              <a:rPr lang="de-DE" dirty="0" err="1"/>
              <a:t>December</a:t>
            </a:r>
            <a:r>
              <a:rPr lang="de-DE" dirty="0"/>
              <a:t> 22nd 2022.</a:t>
            </a:r>
          </a:p>
          <a:p>
            <a:pPr marL="0" indent="0">
              <a:spcBef>
                <a:spcPts val="0"/>
              </a:spcBef>
              <a:spcAft>
                <a:spcPts val="600"/>
              </a:spcAft>
              <a:buNone/>
            </a:pPr>
            <a:endParaRPr lang="de-DE" sz="1500" dirty="0"/>
          </a:p>
          <a:p>
            <a:pPr>
              <a:spcBef>
                <a:spcPts val="0"/>
              </a:spcBef>
              <a:spcAft>
                <a:spcPts val="600"/>
              </a:spcAft>
            </a:pPr>
            <a:endParaRPr lang="de-DE" sz="1500" dirty="0"/>
          </a:p>
          <a:p>
            <a:pPr>
              <a:spcBef>
                <a:spcPts val="0"/>
              </a:spcBef>
              <a:spcAft>
                <a:spcPts val="600"/>
              </a:spcAft>
            </a:pPr>
            <a:endParaRPr lang="de-DE" sz="1500" dirty="0"/>
          </a:p>
          <a:p>
            <a:pPr>
              <a:spcBef>
                <a:spcPts val="0"/>
              </a:spcBef>
              <a:spcAft>
                <a:spcPts val="600"/>
              </a:spcAft>
            </a:pPr>
            <a:endParaRPr lang="de-DE" sz="1600" dirty="0"/>
          </a:p>
        </p:txBody>
      </p:sp>
      <p:graphicFrame>
        <p:nvGraphicFramePr>
          <p:cNvPr id="10" name="Diagramm 9"/>
          <p:cNvGraphicFramePr/>
          <p:nvPr>
            <p:extLst>
              <p:ext uri="{D42A27DB-BD31-4B8C-83A1-F6EECF244321}">
                <p14:modId xmlns:p14="http://schemas.microsoft.com/office/powerpoint/2010/main" val="1307768402"/>
              </p:ext>
            </p:extLst>
          </p:nvPr>
        </p:nvGraphicFramePr>
        <p:xfrm>
          <a:off x="2661696" y="2945677"/>
          <a:ext cx="8076813" cy="3057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3225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6383" y="939669"/>
            <a:ext cx="10513483" cy="716093"/>
          </a:xfrm>
        </p:spPr>
        <p:txBody>
          <a:bodyPr/>
          <a:lstStyle/>
          <a:p>
            <a:r>
              <a:rPr lang="en-US" dirty="0"/>
              <a:t>Topics of the D-EITI report</a:t>
            </a:r>
            <a:endParaRPr lang="de-DE" dirty="0"/>
          </a:p>
        </p:txBody>
      </p:sp>
      <p:sp>
        <p:nvSpPr>
          <p:cNvPr id="7" name="Rechteck 6"/>
          <p:cNvSpPr/>
          <p:nvPr/>
        </p:nvSpPr>
        <p:spPr bwMode="auto">
          <a:xfrm>
            <a:off x="696383" y="3850020"/>
            <a:ext cx="3338588" cy="1831162"/>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solidFill>
                  <a:schemeClr val="tx1"/>
                </a:solidFill>
              </a:rPr>
              <a:t>State administration of the extractive industry</a:t>
            </a:r>
          </a:p>
          <a:p>
            <a:r>
              <a:rPr lang="en-US" sz="1400" b="0" dirty="0">
                <a:solidFill>
                  <a:schemeClr val="tx1"/>
                </a:solidFill>
              </a:rPr>
              <a:t>incl. who owns raw materials?, legal framework, licenses</a:t>
            </a:r>
          </a:p>
        </p:txBody>
      </p:sp>
      <p:sp>
        <p:nvSpPr>
          <p:cNvPr id="8" name="Rechteck 7"/>
          <p:cNvSpPr/>
          <p:nvPr/>
        </p:nvSpPr>
        <p:spPr bwMode="auto">
          <a:xfrm>
            <a:off x="4097036" y="1837309"/>
            <a:ext cx="3338588" cy="183116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solidFill>
                  <a:schemeClr val="tx1"/>
                </a:solidFill>
              </a:rPr>
              <a:t>Which revenues are generated by the extractive industries?</a:t>
            </a:r>
          </a:p>
          <a:p>
            <a:r>
              <a:rPr lang="en-US" sz="1400" b="0" dirty="0">
                <a:solidFill>
                  <a:schemeClr val="tx1"/>
                </a:solidFill>
              </a:rPr>
              <a:t>incl. corporation tax, mine site and extraction royalties</a:t>
            </a:r>
          </a:p>
        </p:txBody>
      </p:sp>
      <p:sp>
        <p:nvSpPr>
          <p:cNvPr id="11" name="Rechteck 10"/>
          <p:cNvSpPr/>
          <p:nvPr/>
        </p:nvSpPr>
        <p:spPr bwMode="auto">
          <a:xfrm>
            <a:off x="7590366" y="1837308"/>
            <a:ext cx="3619500" cy="3843871"/>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solidFill>
                  <a:schemeClr val="tx1"/>
                </a:solidFill>
              </a:rPr>
              <a:t>Special Topics</a:t>
            </a:r>
          </a:p>
          <a:p>
            <a:r>
              <a:rPr lang="en-US" sz="1400" b="0" dirty="0">
                <a:solidFill>
                  <a:schemeClr val="tx1"/>
                </a:solidFill>
              </a:rPr>
              <a:t>incl. dealing with human intervention in nature and landscape, state subsidies and tax concessions, renewable energies, environmental protection, recultivation and renaturation, employment and social affairs, circular economy, especially recycling as well as effects of the energy transition and structural change on raw material extraction in Germany.</a:t>
            </a:r>
          </a:p>
          <a:p>
            <a:endParaRPr lang="en-US" sz="1400" b="0" dirty="0">
              <a:solidFill>
                <a:schemeClr val="tx1"/>
              </a:solidFill>
            </a:endParaRPr>
          </a:p>
          <a:p>
            <a:r>
              <a:rPr lang="en-US" sz="1400" b="0" dirty="0">
                <a:solidFill>
                  <a:schemeClr val="tx1"/>
                </a:solidFill>
              </a:rPr>
              <a:t>From 2023: Contribution of domestic raw material extraction to security of supply, including Germany's role in the international raw materials market</a:t>
            </a:r>
          </a:p>
        </p:txBody>
      </p:sp>
      <p:sp>
        <p:nvSpPr>
          <p:cNvPr id="5" name="Rechteck 4"/>
          <p:cNvSpPr/>
          <p:nvPr/>
        </p:nvSpPr>
        <p:spPr bwMode="auto">
          <a:xfrm>
            <a:off x="696383" y="1837309"/>
            <a:ext cx="3338587" cy="1831163"/>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solidFill>
                  <a:schemeClr val="tx1"/>
                </a:solidFill>
              </a:rPr>
              <a:t>The extractive industry in Germany</a:t>
            </a:r>
          </a:p>
          <a:p>
            <a:r>
              <a:rPr lang="en-US" sz="1400" b="0" dirty="0">
                <a:solidFill>
                  <a:schemeClr val="tx1"/>
                </a:solidFill>
              </a:rPr>
              <a:t>Which raw materials are extracted and where? </a:t>
            </a:r>
          </a:p>
          <a:p>
            <a:r>
              <a:rPr lang="en-US" sz="1400" b="0" dirty="0">
                <a:solidFill>
                  <a:schemeClr val="tx1"/>
                </a:solidFill>
              </a:rPr>
              <a:t>Focus: oil, natural gas, coal, potash and salts, earth and stone, and industrial minerals and metals</a:t>
            </a:r>
          </a:p>
          <a:p>
            <a:endParaRPr lang="de-DE" sz="1600" b="0" dirty="0">
              <a:solidFill>
                <a:schemeClr val="tx1"/>
              </a:solidFill>
            </a:endParaRPr>
          </a:p>
        </p:txBody>
      </p:sp>
      <p:sp>
        <p:nvSpPr>
          <p:cNvPr id="10" name="Rechteck 9"/>
          <p:cNvSpPr/>
          <p:nvPr/>
        </p:nvSpPr>
        <p:spPr bwMode="auto">
          <a:xfrm>
            <a:off x="4097037" y="3850018"/>
            <a:ext cx="3338587" cy="1831162"/>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solidFill>
                  <a:schemeClr val="tx1"/>
                </a:solidFill>
              </a:rPr>
              <a:t>Importance of the extractive industry in Germany</a:t>
            </a:r>
          </a:p>
          <a:p>
            <a:r>
              <a:rPr lang="en-US" sz="1400" b="0" dirty="0">
                <a:solidFill>
                  <a:schemeClr val="tx1"/>
                </a:solidFill>
              </a:rPr>
              <a:t>Contribution to GDP, to government revenue, employment and exports</a:t>
            </a:r>
          </a:p>
        </p:txBody>
      </p:sp>
    </p:spTree>
    <p:extLst>
      <p:ext uri="{BB962C8B-B14F-4D97-AF65-F5344CB8AC3E}">
        <p14:creationId xmlns:p14="http://schemas.microsoft.com/office/powerpoint/2010/main" val="161498838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35" y="977321"/>
            <a:ext cx="10513483" cy="716093"/>
          </a:xfrm>
        </p:spPr>
        <p:txBody>
          <a:bodyPr/>
          <a:lstStyle/>
          <a:p>
            <a:r>
              <a:rPr lang="de-DE" dirty="0">
                <a:solidFill>
                  <a:srgbClr val="0076AF"/>
                </a:solidFill>
              </a:rPr>
              <a:t>D-EITI </a:t>
            </a:r>
            <a:r>
              <a:rPr lang="de-DE" dirty="0" err="1">
                <a:solidFill>
                  <a:srgbClr val="0076AF"/>
                </a:solidFill>
              </a:rPr>
              <a:t>report</a:t>
            </a:r>
            <a:r>
              <a:rPr lang="de-DE" dirty="0">
                <a:solidFill>
                  <a:srgbClr val="0076AF"/>
                </a:solidFill>
              </a:rPr>
              <a:t>: Highlights</a:t>
            </a:r>
          </a:p>
        </p:txBody>
      </p:sp>
      <p:sp>
        <p:nvSpPr>
          <p:cNvPr id="6" name="Inhaltsplatzhalter 5"/>
          <p:cNvSpPr>
            <a:spLocks noGrp="1"/>
          </p:cNvSpPr>
          <p:nvPr>
            <p:ph idx="1"/>
          </p:nvPr>
        </p:nvSpPr>
        <p:spPr>
          <a:xfrm>
            <a:off x="1854204" y="1852549"/>
            <a:ext cx="5798429" cy="4264663"/>
          </a:xfrm>
        </p:spPr>
        <p:txBody>
          <a:bodyPr/>
          <a:lstStyle/>
          <a:p>
            <a:r>
              <a:rPr lang="en-US" dirty="0"/>
              <a:t>The report contains comprehensive information about the German extractive sector.</a:t>
            </a:r>
          </a:p>
          <a:p>
            <a:r>
              <a:rPr lang="en-US" dirty="0"/>
              <a:t>The MSG has included compensation measures, circular economy in particular recycling, employment and social affairs and natural resource demand in the field of renewable energies as additional topics that are not specified by the EITI standard.</a:t>
            </a:r>
          </a:p>
          <a:p>
            <a:r>
              <a:rPr lang="en-US" dirty="0"/>
              <a:t>All contents were developed by the three stakeholder groups and decided by consensus.</a:t>
            </a:r>
          </a:p>
          <a:p>
            <a:r>
              <a:rPr lang="en-US" dirty="0"/>
              <a:t>All information is also available on the interactive report portal </a:t>
            </a:r>
            <a:r>
              <a:rPr lang="en-US" dirty="0">
                <a:hlinkClick r:id="rId3"/>
              </a:rPr>
              <a:t>www.rohstofftransparenz.de</a:t>
            </a:r>
            <a:r>
              <a:rPr lang="en-US" dirty="0"/>
              <a:t>. All data is available in Open Data Format.</a:t>
            </a:r>
            <a:endParaRPr lang="de-DE" dirty="0"/>
          </a:p>
        </p:txBody>
      </p:sp>
      <p:pic>
        <p:nvPicPr>
          <p:cNvPr id="5" name="Grafik 4">
            <a:extLst>
              <a:ext uri="{FF2B5EF4-FFF2-40B4-BE49-F238E27FC236}">
                <a16:creationId xmlns:a16="http://schemas.microsoft.com/office/drawing/2014/main" id="{FE944D5E-F928-472D-8F94-332F87D23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0883" y="1565252"/>
            <a:ext cx="3048425" cy="4315427"/>
          </a:xfrm>
          <a:prstGeom prst="rect">
            <a:avLst/>
          </a:prstGeom>
        </p:spPr>
      </p:pic>
    </p:spTree>
    <p:extLst>
      <p:ext uri="{BB962C8B-B14F-4D97-AF65-F5344CB8AC3E}">
        <p14:creationId xmlns:p14="http://schemas.microsoft.com/office/powerpoint/2010/main" val="361785580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35" y="977321"/>
            <a:ext cx="10513483" cy="716093"/>
          </a:xfrm>
        </p:spPr>
        <p:txBody>
          <a:bodyPr/>
          <a:lstStyle/>
          <a:p>
            <a:r>
              <a:rPr lang="de-DE" dirty="0">
                <a:solidFill>
                  <a:srgbClr val="0076AF"/>
                </a:solidFill>
              </a:rPr>
              <a:t>Payments 2020 – </a:t>
            </a:r>
            <a:r>
              <a:rPr lang="de-DE" dirty="0" err="1">
                <a:solidFill>
                  <a:srgbClr val="0076AF"/>
                </a:solidFill>
              </a:rPr>
              <a:t>Fifth</a:t>
            </a:r>
            <a:r>
              <a:rPr lang="de-DE" dirty="0">
                <a:solidFill>
                  <a:srgbClr val="0076AF"/>
                </a:solidFill>
              </a:rPr>
              <a:t> D-EITI Report</a:t>
            </a:r>
          </a:p>
        </p:txBody>
      </p:sp>
      <p:sp>
        <p:nvSpPr>
          <p:cNvPr id="5" name="Inhaltsplatzhalter 4">
            <a:extLst>
              <a:ext uri="{FF2B5EF4-FFF2-40B4-BE49-F238E27FC236}">
                <a16:creationId xmlns:a16="http://schemas.microsoft.com/office/drawing/2014/main" id="{9945B89A-3C0F-47F1-9BC7-FD2E9302EA6F}"/>
              </a:ext>
            </a:extLst>
          </p:cNvPr>
          <p:cNvSpPr>
            <a:spLocks noGrp="1"/>
          </p:cNvSpPr>
          <p:nvPr>
            <p:ph idx="1"/>
          </p:nvPr>
        </p:nvSpPr>
        <p:spPr>
          <a:xfrm>
            <a:off x="487631" y="1530446"/>
            <a:ext cx="10513483" cy="1147236"/>
          </a:xfrm>
        </p:spPr>
        <p:txBody>
          <a:bodyPr/>
          <a:lstStyle/>
          <a:p>
            <a:r>
              <a:rPr lang="en-US" sz="1600" dirty="0"/>
              <a:t>The following overview shows the payments made in 2020 by the participating companies to government agencies including corporation tax, trade tax, mine site and extraction royalties as well as lease payments and payments for infrastructure improvements.</a:t>
            </a:r>
            <a:endParaRPr lang="de-DE" dirty="0"/>
          </a:p>
        </p:txBody>
      </p:sp>
      <p:sp>
        <p:nvSpPr>
          <p:cNvPr id="7" name="Inhaltsplatzhalter 4">
            <a:extLst>
              <a:ext uri="{FF2B5EF4-FFF2-40B4-BE49-F238E27FC236}">
                <a16:creationId xmlns:a16="http://schemas.microsoft.com/office/drawing/2014/main" id="{F623AA86-D4B6-459C-944D-5DB6AFF19B47}"/>
              </a:ext>
            </a:extLst>
          </p:cNvPr>
          <p:cNvSpPr txBox="1">
            <a:spLocks/>
          </p:cNvSpPr>
          <p:nvPr/>
        </p:nvSpPr>
        <p:spPr>
          <a:xfrm>
            <a:off x="487630" y="4733442"/>
            <a:ext cx="10513483" cy="1348043"/>
          </a:xfrm>
          <a:prstGeom prst="rect">
            <a:avLst/>
          </a:prstGeom>
        </p:spPr>
        <p:txBody>
          <a:bodyPr/>
          <a:lstStyle>
            <a:lvl1pPr marL="360000" indent="-360000" algn="l" rtl="0" eaLnBrk="1" fontAlgn="base" hangingPunct="1">
              <a:spcBef>
                <a:spcPts val="400"/>
              </a:spcBef>
              <a:spcAft>
                <a:spcPts val="800"/>
              </a:spcAft>
              <a:buClr>
                <a:schemeClr val="accent3"/>
              </a:buClr>
              <a:buFont typeface="Wingdings" panose="05000000000000000000" pitchFamily="2" charset="2"/>
              <a:buChar char="§"/>
              <a:tabLst>
                <a:tab pos="2190750" algn="l"/>
              </a:tabLst>
              <a:defRPr sz="1800">
                <a:solidFill>
                  <a:srgbClr val="6E6452"/>
                </a:solidFill>
                <a:latin typeface="Arial" panose="020B0604020202020204" pitchFamily="34" charset="0"/>
                <a:ea typeface="+mn-ea"/>
                <a:cs typeface="Arial" panose="020B0604020202020204" pitchFamily="34" charset="0"/>
              </a:defRPr>
            </a:lvl1pPr>
            <a:lvl2pPr marL="720000" indent="-360000" algn="l" rtl="0" eaLnBrk="1" fontAlgn="base" hangingPunct="1">
              <a:spcBef>
                <a:spcPts val="400"/>
              </a:spcBef>
              <a:spcAft>
                <a:spcPts val="800"/>
              </a:spcAft>
              <a:buClr>
                <a:schemeClr val="accent3"/>
              </a:buClr>
              <a:buFont typeface="Wingdings" panose="05000000000000000000" pitchFamily="2" charset="2"/>
              <a:buChar char="§"/>
              <a:tabLst>
                <a:tab pos="2190750" algn="l"/>
              </a:tabLst>
              <a:defRPr sz="1800">
                <a:solidFill>
                  <a:srgbClr val="6E6452"/>
                </a:solidFill>
                <a:latin typeface="Arial" panose="020B0604020202020204" pitchFamily="34" charset="0"/>
                <a:cs typeface="Arial" panose="020B0604020202020204" pitchFamily="34" charset="0"/>
              </a:defRPr>
            </a:lvl2pPr>
            <a:lvl3pPr marL="1080000" indent="-360000" algn="l" rtl="0" eaLnBrk="1" fontAlgn="base" hangingPunct="1">
              <a:spcBef>
                <a:spcPts val="400"/>
              </a:spcBef>
              <a:spcAft>
                <a:spcPts val="800"/>
              </a:spcAft>
              <a:buClr>
                <a:schemeClr val="accent3"/>
              </a:buClr>
              <a:buFont typeface="Wingdings" panose="05000000000000000000" pitchFamily="2" charset="2"/>
              <a:buChar char="§"/>
              <a:tabLst>
                <a:tab pos="2190750" algn="l"/>
              </a:tabLst>
              <a:defRPr sz="1800">
                <a:solidFill>
                  <a:srgbClr val="6E6452"/>
                </a:solidFill>
                <a:latin typeface="Arial" panose="020B0604020202020204" pitchFamily="34" charset="0"/>
                <a:cs typeface="Arial" panose="020B0604020202020204" pitchFamily="34" charset="0"/>
              </a:defRPr>
            </a:lvl3pPr>
            <a:lvl4pPr marL="1440000" indent="-360000" algn="l" rtl="0" eaLnBrk="1" fontAlgn="base" hangingPunct="1">
              <a:spcBef>
                <a:spcPts val="400"/>
              </a:spcBef>
              <a:spcAft>
                <a:spcPts val="800"/>
              </a:spcAft>
              <a:buClr>
                <a:schemeClr val="accent3"/>
              </a:buClr>
              <a:buFont typeface="Wingdings" panose="05000000000000000000" pitchFamily="2" charset="2"/>
              <a:buChar char="§"/>
              <a:tabLst>
                <a:tab pos="2190750" algn="l"/>
              </a:tabLst>
              <a:defRPr sz="1800" baseline="0">
                <a:solidFill>
                  <a:srgbClr val="6E6452"/>
                </a:solidFill>
                <a:latin typeface="Arial" panose="020B0604020202020204" pitchFamily="34" charset="0"/>
                <a:cs typeface="Arial" panose="020B0604020202020204" pitchFamily="34" charset="0"/>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r>
              <a:rPr lang="de-DE" sz="1600" b="0" dirty="0"/>
              <a:t>In </a:t>
            </a:r>
            <a:r>
              <a:rPr lang="de-DE" sz="1600" b="0" dirty="0" err="1"/>
              <a:t>the</a:t>
            </a:r>
            <a:r>
              <a:rPr lang="de-DE" sz="1600" b="0" dirty="0"/>
              <a:t> </a:t>
            </a:r>
            <a:r>
              <a:rPr lang="de-DE" sz="1600" b="0" dirty="0" err="1"/>
              <a:t>fifth</a:t>
            </a:r>
            <a:r>
              <a:rPr lang="de-DE" sz="1600" b="0" dirty="0"/>
              <a:t> D-EITI </a:t>
            </a:r>
            <a:r>
              <a:rPr lang="de-DE" sz="1600" b="0" dirty="0" err="1"/>
              <a:t>report</a:t>
            </a:r>
            <a:r>
              <a:rPr lang="de-DE" sz="1600" b="0" dirty="0"/>
              <a:t>, </a:t>
            </a:r>
            <a:r>
              <a:rPr lang="de-DE" sz="1600" b="0" dirty="0" err="1"/>
              <a:t>the</a:t>
            </a:r>
            <a:r>
              <a:rPr lang="de-DE" sz="1600" b="0" dirty="0"/>
              <a:t> D-EITI </a:t>
            </a:r>
            <a:r>
              <a:rPr lang="de-DE" sz="1600" b="0" dirty="0" err="1"/>
              <a:t>has</a:t>
            </a:r>
            <a:r>
              <a:rPr lang="de-DE" sz="1600" b="0" dirty="0"/>
              <a:t> </a:t>
            </a:r>
            <a:r>
              <a:rPr lang="de-DE" sz="1600" b="0" dirty="0" err="1"/>
              <a:t>decided</a:t>
            </a:r>
            <a:r>
              <a:rPr lang="de-DE" sz="1600" b="0" dirty="0"/>
              <a:t> </a:t>
            </a:r>
            <a:r>
              <a:rPr lang="de-DE" sz="1600" b="0" dirty="0" err="1"/>
              <a:t>to</a:t>
            </a:r>
            <a:r>
              <a:rPr lang="de-DE" sz="1600" b="0" dirty="0"/>
              <a:t> </a:t>
            </a:r>
            <a:r>
              <a:rPr lang="de-DE" sz="1600" b="0" dirty="0" err="1"/>
              <a:t>continue</a:t>
            </a:r>
            <a:r>
              <a:rPr lang="de-DE" sz="1600" b="0" dirty="0"/>
              <a:t> and </a:t>
            </a:r>
            <a:r>
              <a:rPr lang="de-DE" sz="1600" b="0" dirty="0" err="1"/>
              <a:t>further</a:t>
            </a:r>
            <a:r>
              <a:rPr lang="de-DE" sz="1600" b="0" dirty="0"/>
              <a:t> </a:t>
            </a:r>
            <a:r>
              <a:rPr lang="de-DE" sz="1600" b="0" dirty="0" err="1"/>
              <a:t>develop</a:t>
            </a:r>
            <a:r>
              <a:rPr lang="de-DE" sz="1600" b="0" dirty="0"/>
              <a:t> </a:t>
            </a:r>
            <a:r>
              <a:rPr lang="de-DE" sz="1600" b="0" dirty="0" err="1"/>
              <a:t>the</a:t>
            </a:r>
            <a:r>
              <a:rPr lang="de-DE" sz="1600" b="0" dirty="0"/>
              <a:t> </a:t>
            </a:r>
            <a:r>
              <a:rPr lang="de-DE" sz="1600" b="0" dirty="0">
                <a:hlinkClick r:id="rId3"/>
              </a:rPr>
              <a:t>alternative </a:t>
            </a:r>
            <a:r>
              <a:rPr lang="de-DE" sz="1600" b="0" dirty="0" err="1">
                <a:hlinkClick r:id="rId3"/>
              </a:rPr>
              <a:t>approach</a:t>
            </a:r>
            <a:r>
              <a:rPr lang="de-DE" sz="1600" b="0" dirty="0">
                <a:hlinkClick r:id="rId3"/>
              </a:rPr>
              <a:t> </a:t>
            </a:r>
            <a:r>
              <a:rPr lang="de-DE" sz="1600" b="0" dirty="0" err="1">
                <a:hlinkClick r:id="rId3"/>
              </a:rPr>
              <a:t>for</a:t>
            </a:r>
            <a:r>
              <a:rPr lang="de-DE" sz="1600" b="0" dirty="0">
                <a:hlinkClick r:id="rId3"/>
              </a:rPr>
              <a:t> </a:t>
            </a:r>
            <a:r>
              <a:rPr lang="de-DE" sz="1600" b="0" dirty="0" err="1">
                <a:hlinkClick r:id="rId3"/>
              </a:rPr>
              <a:t>the</a:t>
            </a:r>
            <a:r>
              <a:rPr lang="de-DE" sz="1600" b="0" dirty="0">
                <a:hlinkClick r:id="rId3"/>
              </a:rPr>
              <a:t> </a:t>
            </a:r>
            <a:r>
              <a:rPr lang="de-DE" sz="1600" b="0" dirty="0" err="1">
                <a:hlinkClick r:id="rId3"/>
              </a:rPr>
              <a:t>quality</a:t>
            </a:r>
            <a:r>
              <a:rPr lang="de-DE" sz="1600" b="0" dirty="0">
                <a:hlinkClick r:id="rId3"/>
              </a:rPr>
              <a:t> </a:t>
            </a:r>
            <a:r>
              <a:rPr lang="de-DE" sz="1600" b="0" dirty="0" err="1">
                <a:hlinkClick r:id="rId3"/>
              </a:rPr>
              <a:t>assurance</a:t>
            </a:r>
            <a:r>
              <a:rPr lang="de-DE" sz="1600" b="0" dirty="0">
                <a:hlinkClick r:id="rId3"/>
              </a:rPr>
              <a:t> </a:t>
            </a:r>
            <a:r>
              <a:rPr lang="de-DE" sz="1600" b="0" dirty="0" err="1">
                <a:hlinkClick r:id="rId3"/>
              </a:rPr>
              <a:t>of</a:t>
            </a:r>
            <a:r>
              <a:rPr lang="de-DE" sz="1600" b="0" dirty="0">
                <a:hlinkClick r:id="rId3"/>
              </a:rPr>
              <a:t> </a:t>
            </a:r>
            <a:r>
              <a:rPr lang="de-DE" sz="1600" b="0" dirty="0" err="1">
                <a:hlinkClick r:id="rId3"/>
              </a:rPr>
              <a:t>data</a:t>
            </a:r>
            <a:r>
              <a:rPr lang="de-DE" sz="1600" b="0" dirty="0"/>
              <a:t> </a:t>
            </a:r>
            <a:r>
              <a:rPr lang="de-DE" sz="1600" b="0" dirty="0" err="1"/>
              <a:t>tested</a:t>
            </a:r>
            <a:r>
              <a:rPr lang="de-DE" sz="1600" b="0" dirty="0"/>
              <a:t> </a:t>
            </a:r>
            <a:r>
              <a:rPr lang="de-DE" sz="1600" b="0" dirty="0" err="1"/>
              <a:t>for</a:t>
            </a:r>
            <a:r>
              <a:rPr lang="de-DE" sz="1600" b="0" dirty="0"/>
              <a:t> </a:t>
            </a:r>
            <a:r>
              <a:rPr lang="de-DE" sz="1600" b="0" dirty="0" err="1"/>
              <a:t>the</a:t>
            </a:r>
            <a:r>
              <a:rPr lang="de-DE" sz="1600" b="0" dirty="0"/>
              <a:t> </a:t>
            </a:r>
            <a:r>
              <a:rPr lang="de-DE" sz="1600" b="0" dirty="0" err="1"/>
              <a:t>first</a:t>
            </a:r>
            <a:r>
              <a:rPr lang="de-DE" sz="1600" b="0" dirty="0"/>
              <a:t> time in </a:t>
            </a:r>
            <a:r>
              <a:rPr lang="de-DE" sz="1600" b="0" dirty="0" err="1"/>
              <a:t>the</a:t>
            </a:r>
            <a:r>
              <a:rPr lang="de-DE" sz="1600" b="0" dirty="0"/>
              <a:t> </a:t>
            </a:r>
            <a:r>
              <a:rPr lang="de-DE" sz="1600" b="0" dirty="0" err="1"/>
              <a:t>third</a:t>
            </a:r>
            <a:r>
              <a:rPr lang="de-DE" sz="1600" b="0" dirty="0"/>
              <a:t> D-EITI </a:t>
            </a:r>
            <a:r>
              <a:rPr lang="de-DE" sz="1600" b="0" dirty="0" err="1"/>
              <a:t>report</a:t>
            </a:r>
            <a:r>
              <a:rPr lang="de-DE" sz="1600" b="0" dirty="0"/>
              <a:t>, </a:t>
            </a:r>
            <a:r>
              <a:rPr lang="en-US" sz="1600" b="0" dirty="0"/>
              <a:t>especially in the area of trade taxes.</a:t>
            </a:r>
            <a:endParaRPr lang="de-DE" sz="1600" b="0" dirty="0"/>
          </a:p>
          <a:p>
            <a:r>
              <a:rPr lang="en-US" sz="1600" b="0" dirty="0"/>
              <a:t>The alternative approach builds on a comprehensive presentation of systems and processes underlying the payment flows. Depending on the result of the risk assessment the procedure for quality assurance is selected.</a:t>
            </a:r>
            <a:endParaRPr lang="de-DE" sz="1600" b="0" dirty="0"/>
          </a:p>
          <a:p>
            <a:endParaRPr lang="de-DE" b="0" dirty="0"/>
          </a:p>
          <a:p>
            <a:endParaRPr lang="de-DE" b="0" kern="0" dirty="0"/>
          </a:p>
        </p:txBody>
      </p:sp>
      <p:graphicFrame>
        <p:nvGraphicFramePr>
          <p:cNvPr id="8" name="Tabelle 7">
            <a:extLst>
              <a:ext uri="{FF2B5EF4-FFF2-40B4-BE49-F238E27FC236}">
                <a16:creationId xmlns:a16="http://schemas.microsoft.com/office/drawing/2014/main" id="{75597197-BE1D-44EB-8B61-0746D99985EF}"/>
              </a:ext>
            </a:extLst>
          </p:cNvPr>
          <p:cNvGraphicFramePr>
            <a:graphicFrameLocks noGrp="1"/>
          </p:cNvGraphicFramePr>
          <p:nvPr>
            <p:extLst>
              <p:ext uri="{D42A27DB-BD31-4B8C-83A1-F6EECF244321}">
                <p14:modId xmlns:p14="http://schemas.microsoft.com/office/powerpoint/2010/main" val="881050596"/>
              </p:ext>
            </p:extLst>
          </p:nvPr>
        </p:nvGraphicFramePr>
        <p:xfrm>
          <a:off x="635035" y="2677682"/>
          <a:ext cx="10513485" cy="1676400"/>
        </p:xfrm>
        <a:graphic>
          <a:graphicData uri="http://schemas.openxmlformats.org/drawingml/2006/table">
            <a:tbl>
              <a:tblPr firstRow="1" bandRow="1">
                <a:tableStyleId>{5C22544A-7EE6-4342-B048-85BDC9FD1C3A}</a:tableStyleId>
              </a:tblPr>
              <a:tblGrid>
                <a:gridCol w="1707107">
                  <a:extLst>
                    <a:ext uri="{9D8B030D-6E8A-4147-A177-3AD203B41FA5}">
                      <a16:colId xmlns:a16="http://schemas.microsoft.com/office/drawing/2014/main" val="4031452750"/>
                    </a:ext>
                  </a:extLst>
                </a:gridCol>
                <a:gridCol w="1518016">
                  <a:extLst>
                    <a:ext uri="{9D8B030D-6E8A-4147-A177-3AD203B41FA5}">
                      <a16:colId xmlns:a16="http://schemas.microsoft.com/office/drawing/2014/main" val="1987584132"/>
                    </a:ext>
                  </a:extLst>
                </a:gridCol>
                <a:gridCol w="1536873">
                  <a:extLst>
                    <a:ext uri="{9D8B030D-6E8A-4147-A177-3AD203B41FA5}">
                      <a16:colId xmlns:a16="http://schemas.microsoft.com/office/drawing/2014/main" val="3114735343"/>
                    </a:ext>
                  </a:extLst>
                </a:gridCol>
                <a:gridCol w="1489730">
                  <a:extLst>
                    <a:ext uri="{9D8B030D-6E8A-4147-A177-3AD203B41FA5}">
                      <a16:colId xmlns:a16="http://schemas.microsoft.com/office/drawing/2014/main" val="522332065"/>
                    </a:ext>
                  </a:extLst>
                </a:gridCol>
                <a:gridCol w="1279849">
                  <a:extLst>
                    <a:ext uri="{9D8B030D-6E8A-4147-A177-3AD203B41FA5}">
                      <a16:colId xmlns:a16="http://schemas.microsoft.com/office/drawing/2014/main" val="3657882487"/>
                    </a:ext>
                  </a:extLst>
                </a:gridCol>
                <a:gridCol w="1397893">
                  <a:extLst>
                    <a:ext uri="{9D8B030D-6E8A-4147-A177-3AD203B41FA5}">
                      <a16:colId xmlns:a16="http://schemas.microsoft.com/office/drawing/2014/main" val="2485386344"/>
                    </a:ext>
                  </a:extLst>
                </a:gridCol>
                <a:gridCol w="1584017">
                  <a:extLst>
                    <a:ext uri="{9D8B030D-6E8A-4147-A177-3AD203B41FA5}">
                      <a16:colId xmlns:a16="http://schemas.microsoft.com/office/drawing/2014/main" val="4161340877"/>
                    </a:ext>
                  </a:extLst>
                </a:gridCol>
              </a:tblGrid>
              <a:tr h="609040">
                <a:tc>
                  <a:txBody>
                    <a:bodyPr/>
                    <a:lstStyle/>
                    <a:p>
                      <a:endParaRPr lang="de-DE" dirty="0"/>
                    </a:p>
                  </a:txBody>
                  <a:tcPr/>
                </a:tc>
                <a:tc>
                  <a:txBody>
                    <a:bodyPr/>
                    <a:lstStyle/>
                    <a:p>
                      <a:pPr marL="0" algn="l" defTabSz="914400" rtl="0" eaLnBrk="1" latinLnBrk="0" hangingPunct="1"/>
                      <a:r>
                        <a:rPr lang="de-DE" sz="1400" kern="1200" dirty="0">
                          <a:solidFill>
                            <a:schemeClr val="bg1"/>
                          </a:solidFill>
                          <a:latin typeface="Arial" panose="020B0604020202020204" pitchFamily="34" charset="0"/>
                          <a:ea typeface="+mn-ea"/>
                          <a:cs typeface="Arial" panose="020B0604020202020204" pitchFamily="34" charset="0"/>
                        </a:rPr>
                        <a:t>Corporation </a:t>
                      </a:r>
                      <a:r>
                        <a:rPr lang="de-DE" sz="1400" kern="1200" dirty="0" err="1">
                          <a:solidFill>
                            <a:schemeClr val="bg1"/>
                          </a:solidFill>
                          <a:latin typeface="Arial" panose="020B0604020202020204" pitchFamily="34" charset="0"/>
                          <a:ea typeface="+mn-ea"/>
                          <a:cs typeface="Arial" panose="020B0604020202020204" pitchFamily="34" charset="0"/>
                        </a:rPr>
                        <a:t>tax</a:t>
                      </a:r>
                      <a:r>
                        <a:rPr lang="de-DE" sz="1400" kern="1200" dirty="0">
                          <a:solidFill>
                            <a:schemeClr val="bg1"/>
                          </a:solidFill>
                          <a:latin typeface="Arial" panose="020B0604020202020204" pitchFamily="34" charset="0"/>
                          <a:ea typeface="+mn-ea"/>
                          <a:cs typeface="Arial" panose="020B0604020202020204" pitchFamily="34" charset="0"/>
                        </a:rPr>
                        <a:t> </a:t>
                      </a:r>
                      <a:br>
                        <a:rPr lang="de-DE" sz="1400" kern="1200" dirty="0">
                          <a:solidFill>
                            <a:schemeClr val="bg1"/>
                          </a:solidFill>
                          <a:latin typeface="Arial" panose="020B0604020202020204" pitchFamily="34" charset="0"/>
                          <a:ea typeface="+mn-ea"/>
                          <a:cs typeface="Arial" panose="020B0604020202020204" pitchFamily="34" charset="0"/>
                        </a:rPr>
                      </a:br>
                      <a:endParaRPr lang="de-DE" sz="1400" kern="1200" dirty="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endParaRPr lang="de-DE" sz="1400" kern="1200" dirty="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de-DE" sz="1400" kern="1200" dirty="0">
                          <a:solidFill>
                            <a:schemeClr val="bg1"/>
                          </a:solidFill>
                          <a:latin typeface="Arial" panose="020B0604020202020204" pitchFamily="34" charset="0"/>
                          <a:ea typeface="+mn-ea"/>
                          <a:cs typeface="Arial" panose="020B0604020202020204" pitchFamily="34" charset="0"/>
                        </a:rPr>
                        <a:t>EUR</a:t>
                      </a:r>
                    </a:p>
                  </a:txBody>
                  <a:tcPr/>
                </a:tc>
                <a:tc>
                  <a:txBody>
                    <a:bodyPr/>
                    <a:lstStyle/>
                    <a:p>
                      <a:pPr marL="0" algn="l" defTabSz="914400" rtl="0" eaLnBrk="1" latinLnBrk="0" hangingPunct="1"/>
                      <a:r>
                        <a:rPr lang="de-DE" sz="1400" b="1" kern="1200" dirty="0">
                          <a:solidFill>
                            <a:schemeClr val="bg1"/>
                          </a:solidFill>
                          <a:latin typeface="Arial" panose="020B0604020202020204" pitchFamily="34" charset="0"/>
                          <a:ea typeface="+mn-ea"/>
                          <a:cs typeface="Arial" panose="020B0604020202020204" pitchFamily="34" charset="0"/>
                        </a:rPr>
                        <a:t>Trade </a:t>
                      </a:r>
                      <a:r>
                        <a:rPr lang="de-DE" sz="1400" b="1" kern="1200" dirty="0" err="1">
                          <a:solidFill>
                            <a:schemeClr val="bg1"/>
                          </a:solidFill>
                          <a:latin typeface="Arial" panose="020B0604020202020204" pitchFamily="34" charset="0"/>
                          <a:ea typeface="+mn-ea"/>
                          <a:cs typeface="Arial" panose="020B0604020202020204" pitchFamily="34" charset="0"/>
                        </a:rPr>
                        <a:t>tax</a:t>
                      </a:r>
                      <a:br>
                        <a:rPr lang="de-DE" sz="1400" b="1" kern="1200" dirty="0">
                          <a:solidFill>
                            <a:schemeClr val="bg1"/>
                          </a:solidFill>
                          <a:latin typeface="Arial" panose="020B0604020202020204" pitchFamily="34" charset="0"/>
                          <a:ea typeface="+mn-ea"/>
                          <a:cs typeface="Arial" panose="020B0604020202020204" pitchFamily="34" charset="0"/>
                        </a:rPr>
                      </a:br>
                      <a:br>
                        <a:rPr lang="de-DE" sz="1400" b="1" kern="1200" dirty="0">
                          <a:solidFill>
                            <a:schemeClr val="bg1"/>
                          </a:solidFill>
                          <a:latin typeface="Arial" panose="020B0604020202020204" pitchFamily="34" charset="0"/>
                          <a:ea typeface="+mn-ea"/>
                          <a:cs typeface="Arial" panose="020B0604020202020204" pitchFamily="34" charset="0"/>
                        </a:rPr>
                      </a:br>
                      <a:endParaRPr lang="de-DE" sz="1400" b="1" kern="1200" dirty="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de-DE" sz="1400" b="1" kern="1200" dirty="0">
                          <a:solidFill>
                            <a:schemeClr val="bg1"/>
                          </a:solidFill>
                          <a:latin typeface="Arial" panose="020B0604020202020204" pitchFamily="34" charset="0"/>
                          <a:ea typeface="+mn-ea"/>
                          <a:cs typeface="Arial" panose="020B0604020202020204" pitchFamily="34" charset="0"/>
                        </a:rPr>
                        <a:t>EUR</a:t>
                      </a:r>
                    </a:p>
                  </a:txBody>
                  <a:tcPr/>
                </a:tc>
                <a:tc>
                  <a:txBody>
                    <a:bodyPr/>
                    <a:lstStyle/>
                    <a:p>
                      <a:pPr marL="0" algn="l" defTabSz="914400" rtl="0" eaLnBrk="1" latinLnBrk="0" hangingPunct="1"/>
                      <a:r>
                        <a:rPr lang="de-DE" sz="1400" b="1" kern="1200" dirty="0" err="1">
                          <a:solidFill>
                            <a:schemeClr val="bg1"/>
                          </a:solidFill>
                          <a:latin typeface="Arial" panose="020B0604020202020204" pitchFamily="34" charset="0"/>
                          <a:ea typeface="+mn-ea"/>
                          <a:cs typeface="Arial" panose="020B0604020202020204" pitchFamily="34" charset="0"/>
                        </a:rPr>
                        <a:t>Extractive</a:t>
                      </a:r>
                      <a:r>
                        <a:rPr lang="de-DE" sz="1400" b="1" kern="1200" dirty="0">
                          <a:solidFill>
                            <a:schemeClr val="bg1"/>
                          </a:solidFill>
                          <a:latin typeface="Arial" panose="020B0604020202020204" pitchFamily="34" charset="0"/>
                          <a:ea typeface="+mn-ea"/>
                          <a:cs typeface="Arial" panose="020B0604020202020204" pitchFamily="34" charset="0"/>
                        </a:rPr>
                        <a:t> &amp; </a:t>
                      </a:r>
                      <a:r>
                        <a:rPr lang="de-DE" sz="1400" b="1" kern="1200" dirty="0" err="1">
                          <a:solidFill>
                            <a:schemeClr val="bg1"/>
                          </a:solidFill>
                          <a:latin typeface="Arial" panose="020B0604020202020204" pitchFamily="34" charset="0"/>
                          <a:ea typeface="+mn-ea"/>
                          <a:cs typeface="Arial" panose="020B0604020202020204" pitchFamily="34" charset="0"/>
                        </a:rPr>
                        <a:t>mine</a:t>
                      </a:r>
                      <a:r>
                        <a:rPr lang="de-DE" sz="1400" b="1" kern="1200" dirty="0">
                          <a:solidFill>
                            <a:schemeClr val="bg1"/>
                          </a:solidFill>
                          <a:latin typeface="Arial" panose="020B0604020202020204" pitchFamily="34" charset="0"/>
                          <a:ea typeface="+mn-ea"/>
                          <a:cs typeface="Arial" panose="020B0604020202020204" pitchFamily="34" charset="0"/>
                        </a:rPr>
                        <a:t> </a:t>
                      </a:r>
                      <a:r>
                        <a:rPr lang="de-DE" sz="1400" b="1" kern="1200" dirty="0" err="1">
                          <a:solidFill>
                            <a:schemeClr val="bg1"/>
                          </a:solidFill>
                          <a:latin typeface="Arial" panose="020B0604020202020204" pitchFamily="34" charset="0"/>
                          <a:ea typeface="+mn-ea"/>
                          <a:cs typeface="Arial" panose="020B0604020202020204" pitchFamily="34" charset="0"/>
                        </a:rPr>
                        <a:t>site</a:t>
                      </a:r>
                      <a:r>
                        <a:rPr lang="de-DE" sz="1400" b="1" kern="1200" dirty="0">
                          <a:solidFill>
                            <a:schemeClr val="bg1"/>
                          </a:solidFill>
                          <a:latin typeface="Arial" panose="020B0604020202020204" pitchFamily="34" charset="0"/>
                          <a:ea typeface="+mn-ea"/>
                          <a:cs typeface="Arial" panose="020B0604020202020204" pitchFamily="34" charset="0"/>
                        </a:rPr>
                        <a:t> </a:t>
                      </a:r>
                      <a:r>
                        <a:rPr lang="de-DE" sz="1400" b="1" kern="1200" dirty="0" err="1">
                          <a:solidFill>
                            <a:schemeClr val="bg1"/>
                          </a:solidFill>
                          <a:latin typeface="Arial" panose="020B0604020202020204" pitchFamily="34" charset="0"/>
                          <a:ea typeface="+mn-ea"/>
                          <a:cs typeface="Arial" panose="020B0604020202020204" pitchFamily="34" charset="0"/>
                        </a:rPr>
                        <a:t>royalties</a:t>
                      </a:r>
                      <a:r>
                        <a:rPr lang="de-DE" sz="1400" b="1" kern="1200" dirty="0">
                          <a:solidFill>
                            <a:schemeClr val="bg1"/>
                          </a:solidFill>
                          <a:latin typeface="Arial" panose="020B0604020202020204" pitchFamily="34" charset="0"/>
                          <a:ea typeface="+mn-ea"/>
                          <a:cs typeface="Arial" panose="020B0604020202020204" pitchFamily="34" charset="0"/>
                        </a:rPr>
                        <a:t> </a:t>
                      </a:r>
                      <a:br>
                        <a:rPr lang="de-DE" sz="1400" b="1" kern="1200" dirty="0">
                          <a:solidFill>
                            <a:schemeClr val="bg1"/>
                          </a:solidFill>
                          <a:latin typeface="Arial" panose="020B0604020202020204" pitchFamily="34" charset="0"/>
                          <a:ea typeface="+mn-ea"/>
                          <a:cs typeface="Arial" panose="020B0604020202020204" pitchFamily="34" charset="0"/>
                        </a:rPr>
                      </a:br>
                      <a:r>
                        <a:rPr lang="de-DE" sz="1400" b="1" kern="1200" dirty="0">
                          <a:solidFill>
                            <a:schemeClr val="bg1"/>
                          </a:solidFill>
                          <a:latin typeface="Arial" panose="020B0604020202020204" pitchFamily="34" charset="0"/>
                          <a:ea typeface="+mn-ea"/>
                          <a:cs typeface="Arial" panose="020B0604020202020204" pitchFamily="34" charset="0"/>
                        </a:rPr>
                        <a:t>EUR</a:t>
                      </a:r>
                    </a:p>
                  </a:txBody>
                  <a:tcPr/>
                </a:tc>
                <a:tc>
                  <a:txBody>
                    <a:bodyPr/>
                    <a:lstStyle/>
                    <a:p>
                      <a:pPr marL="0" algn="l" defTabSz="914400" rtl="0" eaLnBrk="1" latinLnBrk="0" hangingPunct="1"/>
                      <a:r>
                        <a:rPr lang="de-DE" sz="1400" b="1" kern="1200" dirty="0">
                          <a:solidFill>
                            <a:schemeClr val="bg1"/>
                          </a:solidFill>
                          <a:latin typeface="Arial" panose="020B0604020202020204" pitchFamily="34" charset="0"/>
                          <a:ea typeface="+mn-ea"/>
                          <a:cs typeface="Arial" panose="020B0604020202020204" pitchFamily="34" charset="0"/>
                        </a:rPr>
                        <a:t>Lease </a:t>
                      </a:r>
                      <a:r>
                        <a:rPr lang="de-DE" sz="1400" b="1" kern="1200" dirty="0" err="1">
                          <a:solidFill>
                            <a:schemeClr val="bg1"/>
                          </a:solidFill>
                          <a:latin typeface="Arial" panose="020B0604020202020204" pitchFamily="34" charset="0"/>
                          <a:ea typeface="+mn-ea"/>
                          <a:cs typeface="Arial" panose="020B0604020202020204" pitchFamily="34" charset="0"/>
                        </a:rPr>
                        <a:t>payments</a:t>
                      </a:r>
                      <a:br>
                        <a:rPr lang="de-DE" sz="1400" b="1" kern="1200" dirty="0">
                          <a:solidFill>
                            <a:schemeClr val="bg1"/>
                          </a:solidFill>
                          <a:latin typeface="Arial" panose="020B0604020202020204" pitchFamily="34" charset="0"/>
                          <a:ea typeface="+mn-ea"/>
                          <a:cs typeface="Arial" panose="020B0604020202020204" pitchFamily="34" charset="0"/>
                        </a:rPr>
                      </a:br>
                      <a:endParaRPr lang="de-DE" sz="1400" b="1" kern="1200" dirty="0">
                        <a:solidFill>
                          <a:schemeClr val="bg1"/>
                        </a:solidFill>
                        <a:latin typeface="Arial" panose="020B0604020202020204" pitchFamily="34" charset="0"/>
                        <a:ea typeface="+mn-ea"/>
                        <a:cs typeface="Arial" panose="020B0604020202020204" pitchFamily="34" charset="0"/>
                      </a:endParaRPr>
                    </a:p>
                    <a:p>
                      <a:pPr marL="0" algn="l" defTabSz="914400" rtl="0" eaLnBrk="1" latinLnBrk="0" hangingPunct="1"/>
                      <a:r>
                        <a:rPr lang="de-DE" sz="1400" b="1" kern="1200" dirty="0">
                          <a:solidFill>
                            <a:schemeClr val="bg1"/>
                          </a:solidFill>
                          <a:latin typeface="Arial" panose="020B0604020202020204" pitchFamily="34" charset="0"/>
                          <a:ea typeface="+mn-ea"/>
                          <a:cs typeface="Arial" panose="020B0604020202020204" pitchFamily="34" charset="0"/>
                        </a:rPr>
                        <a:t>EUR</a:t>
                      </a:r>
                    </a:p>
                  </a:txBody>
                  <a:tcPr/>
                </a:tc>
                <a:tc>
                  <a:txBody>
                    <a:bodyPr/>
                    <a:lstStyle/>
                    <a:p>
                      <a:pPr marL="0" algn="l" defTabSz="914400" rtl="0" eaLnBrk="1" latinLnBrk="0" hangingPunct="1"/>
                      <a:r>
                        <a:rPr lang="de-DE" sz="1400" b="1" kern="1200" dirty="0">
                          <a:solidFill>
                            <a:schemeClr val="bg1"/>
                          </a:solidFill>
                          <a:latin typeface="Arial" panose="020B0604020202020204" pitchFamily="34" charset="0"/>
                          <a:ea typeface="+mn-ea"/>
                          <a:cs typeface="Arial" panose="020B0604020202020204" pitchFamily="34" charset="0"/>
                        </a:rPr>
                        <a:t>Payments </a:t>
                      </a:r>
                      <a:r>
                        <a:rPr lang="de-DE" sz="1400" b="1" kern="1200" dirty="0" err="1">
                          <a:solidFill>
                            <a:schemeClr val="bg1"/>
                          </a:solidFill>
                          <a:latin typeface="Arial" panose="020B0604020202020204" pitchFamily="34" charset="0"/>
                          <a:ea typeface="+mn-ea"/>
                          <a:cs typeface="Arial" panose="020B0604020202020204" pitchFamily="34" charset="0"/>
                        </a:rPr>
                        <a:t>into</a:t>
                      </a:r>
                      <a:r>
                        <a:rPr lang="de-DE" sz="1400" b="1" kern="1200" dirty="0">
                          <a:solidFill>
                            <a:schemeClr val="bg1"/>
                          </a:solidFill>
                          <a:latin typeface="Arial" panose="020B0604020202020204" pitchFamily="34" charset="0"/>
                          <a:ea typeface="+mn-ea"/>
                          <a:cs typeface="Arial" panose="020B0604020202020204" pitchFamily="34" charset="0"/>
                        </a:rPr>
                        <a:t> </a:t>
                      </a:r>
                      <a:r>
                        <a:rPr lang="de-DE" sz="1400" b="1" kern="1200" dirty="0" err="1">
                          <a:solidFill>
                            <a:schemeClr val="bg1"/>
                          </a:solidFill>
                          <a:latin typeface="Arial" panose="020B0604020202020204" pitchFamily="34" charset="0"/>
                          <a:ea typeface="+mn-ea"/>
                          <a:cs typeface="Arial" panose="020B0604020202020204" pitchFamily="34" charset="0"/>
                        </a:rPr>
                        <a:t>the</a:t>
                      </a:r>
                      <a:r>
                        <a:rPr lang="de-DE" sz="1400" b="1" kern="1200" dirty="0">
                          <a:solidFill>
                            <a:schemeClr val="bg1"/>
                          </a:solidFill>
                          <a:latin typeface="Arial" panose="020B0604020202020204" pitchFamily="34" charset="0"/>
                          <a:ea typeface="+mn-ea"/>
                          <a:cs typeface="Arial" panose="020B0604020202020204" pitchFamily="34" charset="0"/>
                        </a:rPr>
                        <a:t> </a:t>
                      </a:r>
                      <a:r>
                        <a:rPr lang="de-DE" sz="1400" b="1" kern="1200" dirty="0" err="1">
                          <a:solidFill>
                            <a:schemeClr val="bg1"/>
                          </a:solidFill>
                          <a:latin typeface="Arial" panose="020B0604020202020204" pitchFamily="34" charset="0"/>
                          <a:ea typeface="+mn-ea"/>
                          <a:cs typeface="Arial" panose="020B0604020202020204" pitchFamily="34" charset="0"/>
                        </a:rPr>
                        <a:t>infrastructure</a:t>
                      </a:r>
                      <a:br>
                        <a:rPr lang="de-DE" sz="1400" b="1" kern="1200" dirty="0">
                          <a:solidFill>
                            <a:schemeClr val="bg1"/>
                          </a:solidFill>
                          <a:latin typeface="Arial" panose="020B0604020202020204" pitchFamily="34" charset="0"/>
                          <a:ea typeface="+mn-ea"/>
                          <a:cs typeface="Arial" panose="020B0604020202020204" pitchFamily="34" charset="0"/>
                        </a:rPr>
                      </a:br>
                      <a:r>
                        <a:rPr lang="de-DE" sz="1400" b="1" kern="1200" dirty="0">
                          <a:solidFill>
                            <a:schemeClr val="bg1"/>
                          </a:solidFill>
                          <a:latin typeface="Arial" panose="020B0604020202020204" pitchFamily="34" charset="0"/>
                          <a:ea typeface="+mn-ea"/>
                          <a:cs typeface="Arial" panose="020B0604020202020204" pitchFamily="34" charset="0"/>
                        </a:rPr>
                        <a:t>EUR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bg1"/>
                          </a:solidFill>
                          <a:latin typeface="Arial" panose="020B0604020202020204" pitchFamily="34" charset="0"/>
                          <a:ea typeface="+mn-ea"/>
                          <a:cs typeface="Arial" panose="020B0604020202020204" pitchFamily="34" charset="0"/>
                        </a:rPr>
                        <a:t>Total</a:t>
                      </a:r>
                      <a:br>
                        <a:rPr lang="de-DE" sz="1400" b="1" kern="1200" dirty="0">
                          <a:solidFill>
                            <a:schemeClr val="bg1"/>
                          </a:solidFill>
                          <a:latin typeface="Arial" panose="020B0604020202020204" pitchFamily="34" charset="0"/>
                          <a:ea typeface="+mn-ea"/>
                          <a:cs typeface="Arial" panose="020B0604020202020204" pitchFamily="34" charset="0"/>
                        </a:rPr>
                      </a:br>
                      <a:br>
                        <a:rPr lang="de-DE" sz="1400" b="1" kern="1200" dirty="0">
                          <a:solidFill>
                            <a:schemeClr val="bg1"/>
                          </a:solidFill>
                          <a:latin typeface="Arial" panose="020B0604020202020204" pitchFamily="34" charset="0"/>
                          <a:ea typeface="+mn-ea"/>
                          <a:cs typeface="Arial" panose="020B0604020202020204" pitchFamily="34" charset="0"/>
                        </a:rPr>
                      </a:br>
                      <a:endParaRPr lang="de-DE" sz="1400" b="1"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bg1"/>
                          </a:solidFill>
                          <a:latin typeface="Arial" panose="020B0604020202020204" pitchFamily="34" charset="0"/>
                          <a:ea typeface="+mn-ea"/>
                          <a:cs typeface="Arial" panose="020B0604020202020204" pitchFamily="34" charset="0"/>
                        </a:rPr>
                        <a:t>EUR</a:t>
                      </a:r>
                    </a:p>
                  </a:txBody>
                  <a:tcPr/>
                </a:tc>
                <a:extLst>
                  <a:ext uri="{0D108BD9-81ED-4DB2-BD59-A6C34878D82A}">
                    <a16:rowId xmlns:a16="http://schemas.microsoft.com/office/drawing/2014/main" val="281413677"/>
                  </a:ext>
                </a:extLst>
              </a:tr>
              <a:tr h="0">
                <a:tc>
                  <a:txBody>
                    <a:bodyPr/>
                    <a:lstStyle/>
                    <a:p>
                      <a:r>
                        <a:rPr lang="en-US" sz="1400" dirty="0">
                          <a:latin typeface="Arial" panose="020B0604020202020204" pitchFamily="34" charset="0"/>
                          <a:cs typeface="Arial" panose="020B0604020202020204" pitchFamily="34" charset="0"/>
                        </a:rPr>
                        <a:t>Total amount of reported payments from all </a:t>
                      </a:r>
                      <a:r>
                        <a:rPr lang="en-US" sz="1400" kern="1200" dirty="0">
                          <a:solidFill>
                            <a:schemeClr val="tx1"/>
                          </a:solidFill>
                          <a:latin typeface="Arial" panose="020B0604020202020204" pitchFamily="34" charset="0"/>
                          <a:ea typeface="+mn-ea"/>
                          <a:cs typeface="Arial" panose="020B0604020202020204" pitchFamily="34" charset="0"/>
                        </a:rPr>
                        <a:t>companies</a:t>
                      </a:r>
                      <a:endParaRPr lang="de-DE" sz="14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de-DE" sz="1400" kern="1200" dirty="0">
                          <a:solidFill>
                            <a:schemeClr val="tx1"/>
                          </a:solidFill>
                          <a:latin typeface="Arial" panose="020B0604020202020204" pitchFamily="34" charset="0"/>
                          <a:ea typeface="+mn-ea"/>
                          <a:cs typeface="Arial" panose="020B0604020202020204" pitchFamily="34" charset="0"/>
                        </a:rPr>
                        <a:t>28.505.645,76</a:t>
                      </a:r>
                    </a:p>
                  </a:txBody>
                  <a:tcPr/>
                </a:tc>
                <a:tc>
                  <a:txBody>
                    <a:bodyPr/>
                    <a:lstStyle/>
                    <a:p>
                      <a:pPr marL="0" algn="l" defTabSz="914400" rtl="0" eaLnBrk="1" latinLnBrk="0" hangingPunct="1"/>
                      <a:r>
                        <a:rPr lang="de-DE" sz="1400" kern="1200" dirty="0">
                          <a:solidFill>
                            <a:schemeClr val="tx1"/>
                          </a:solidFill>
                          <a:latin typeface="Arial" panose="020B0604020202020204" pitchFamily="34" charset="0"/>
                          <a:ea typeface="+mn-ea"/>
                          <a:cs typeface="Arial" panose="020B0604020202020204" pitchFamily="34" charset="0"/>
                        </a:rPr>
                        <a:t>41.502.086,97</a:t>
                      </a:r>
                    </a:p>
                  </a:txBody>
                  <a:tcPr/>
                </a:tc>
                <a:tc>
                  <a:txBody>
                    <a:bodyPr/>
                    <a:lstStyle/>
                    <a:p>
                      <a:r>
                        <a:rPr lang="de-DE" sz="1400" kern="1200" dirty="0">
                          <a:solidFill>
                            <a:schemeClr val="tx1"/>
                          </a:solidFill>
                          <a:latin typeface="Arial" panose="020B0604020202020204" pitchFamily="34" charset="0"/>
                          <a:ea typeface="+mn-ea"/>
                          <a:cs typeface="Arial" panose="020B0604020202020204" pitchFamily="34" charset="0"/>
                        </a:rPr>
                        <a:t>99.297.607,94</a:t>
                      </a:r>
                    </a:p>
                  </a:txBody>
                  <a:tcPr/>
                </a:tc>
                <a:tc>
                  <a:txBody>
                    <a:bodyPr/>
                    <a:lstStyle/>
                    <a:p>
                      <a:pPr marL="0" algn="l" defTabSz="914400" rtl="0" eaLnBrk="1" latinLnBrk="0" hangingPunct="1"/>
                      <a:r>
                        <a:rPr lang="de-DE" sz="1400" kern="1200" dirty="0">
                          <a:solidFill>
                            <a:schemeClr val="tx1"/>
                          </a:solidFill>
                          <a:latin typeface="Arial" panose="020B0604020202020204" pitchFamily="34" charset="0"/>
                          <a:ea typeface="+mn-ea"/>
                          <a:cs typeface="Arial" panose="020B0604020202020204" pitchFamily="34" charset="0"/>
                        </a:rPr>
                        <a:t>2.897.542,20</a:t>
                      </a:r>
                    </a:p>
                  </a:txBody>
                  <a:tcPr/>
                </a:tc>
                <a:tc>
                  <a:txBody>
                    <a:bodyPr/>
                    <a:lstStyle/>
                    <a:p>
                      <a:pPr marL="0" algn="l" defTabSz="914400" rtl="0" eaLnBrk="1" latinLnBrk="0" hangingPunct="1"/>
                      <a:r>
                        <a:rPr lang="de-DE" sz="1400" kern="1200" dirty="0">
                          <a:solidFill>
                            <a:schemeClr val="tx1"/>
                          </a:solidFill>
                          <a:latin typeface="Arial" panose="020B0604020202020204" pitchFamily="34" charset="0"/>
                          <a:ea typeface="+mn-ea"/>
                          <a:cs typeface="Arial" panose="020B0604020202020204" pitchFamily="34" charset="0"/>
                        </a:rPr>
                        <a:t>23.230.056,76</a:t>
                      </a:r>
                    </a:p>
                  </a:txBody>
                  <a:tcPr/>
                </a:tc>
                <a:tc>
                  <a:txBody>
                    <a:bodyPr/>
                    <a:lstStyle/>
                    <a:p>
                      <a:pPr marL="0" algn="l" defTabSz="914400" rtl="0" eaLnBrk="1" latinLnBrk="0" hangingPunct="1"/>
                      <a:r>
                        <a:rPr lang="de-DE" sz="1400" kern="1200" dirty="0">
                          <a:solidFill>
                            <a:schemeClr val="tx1"/>
                          </a:solidFill>
                          <a:latin typeface="Arial" panose="020B0604020202020204" pitchFamily="34" charset="0"/>
                          <a:ea typeface="+mn-ea"/>
                          <a:cs typeface="Arial" panose="020B0604020202020204" pitchFamily="34" charset="0"/>
                        </a:rPr>
                        <a:t>195.432.939,63</a:t>
                      </a:r>
                    </a:p>
                  </a:txBody>
                  <a:tcPr/>
                </a:tc>
                <a:extLst>
                  <a:ext uri="{0D108BD9-81ED-4DB2-BD59-A6C34878D82A}">
                    <a16:rowId xmlns:a16="http://schemas.microsoft.com/office/drawing/2014/main" val="699056080"/>
                  </a:ext>
                </a:extLst>
              </a:tr>
            </a:tbl>
          </a:graphicData>
        </a:graphic>
      </p:graphicFrame>
    </p:spTree>
    <p:extLst>
      <p:ext uri="{BB962C8B-B14F-4D97-AF65-F5344CB8AC3E}">
        <p14:creationId xmlns:p14="http://schemas.microsoft.com/office/powerpoint/2010/main" val="40079979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56619" y="2797650"/>
            <a:ext cx="8302834" cy="617928"/>
          </a:xfrm>
        </p:spPr>
        <p:txBody>
          <a:bodyPr/>
          <a:lstStyle/>
          <a:p>
            <a:r>
              <a:rPr lang="de-DE" sz="3600" dirty="0"/>
              <a:t>5. </a:t>
            </a:r>
            <a:r>
              <a:rPr lang="en-US" sz="3600" dirty="0"/>
              <a:t>D-EITI and EU Accounting Directive</a:t>
            </a:r>
            <a:endParaRPr lang="de-DE" sz="3600" dirty="0"/>
          </a:p>
        </p:txBody>
      </p:sp>
    </p:spTree>
    <p:extLst>
      <p:ext uri="{BB962C8B-B14F-4D97-AF65-F5344CB8AC3E}">
        <p14:creationId xmlns:p14="http://schemas.microsoft.com/office/powerpoint/2010/main" val="19912496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Contents</a:t>
            </a:r>
          </a:p>
        </p:txBody>
      </p:sp>
      <p:sp>
        <p:nvSpPr>
          <p:cNvPr id="6" name="Inhaltsplatzhalter 5"/>
          <p:cNvSpPr>
            <a:spLocks noGrp="1"/>
          </p:cNvSpPr>
          <p:nvPr>
            <p:ph idx="1"/>
          </p:nvPr>
        </p:nvSpPr>
        <p:spPr>
          <a:xfrm>
            <a:off x="2152651" y="1418254"/>
            <a:ext cx="7897813" cy="4845747"/>
          </a:xfrm>
        </p:spPr>
        <p:txBody>
          <a:bodyPr/>
          <a:lstStyle/>
          <a:p>
            <a:pPr>
              <a:lnSpc>
                <a:spcPct val="150000"/>
              </a:lnSpc>
              <a:spcBef>
                <a:spcPts val="0"/>
              </a:spcBef>
              <a:spcAft>
                <a:spcPts val="1200"/>
              </a:spcAft>
              <a:buFont typeface="+mj-lt"/>
              <a:buAutoNum type="arabicPeriod"/>
            </a:pPr>
            <a:r>
              <a:rPr lang="de-DE" sz="2000" u="sng" dirty="0" err="1">
                <a:solidFill>
                  <a:schemeClr val="accent2"/>
                </a:solidFill>
                <a:ea typeface="+mj-ea"/>
              </a:rPr>
              <a:t>What</a:t>
            </a:r>
            <a:r>
              <a:rPr lang="de-DE" sz="2000" u="sng" dirty="0">
                <a:solidFill>
                  <a:schemeClr val="accent2"/>
                </a:solidFill>
                <a:ea typeface="+mj-ea"/>
              </a:rPr>
              <a:t> </a:t>
            </a:r>
            <a:r>
              <a:rPr lang="de-DE" sz="2000" u="sng" dirty="0" err="1">
                <a:solidFill>
                  <a:schemeClr val="accent2"/>
                </a:solidFill>
                <a:ea typeface="+mj-ea"/>
              </a:rPr>
              <a:t>is</a:t>
            </a:r>
            <a:r>
              <a:rPr lang="de-DE" sz="2000" u="sng" dirty="0">
                <a:solidFill>
                  <a:schemeClr val="accent2"/>
                </a:solidFill>
                <a:ea typeface="+mj-ea"/>
              </a:rPr>
              <a:t> </a:t>
            </a:r>
            <a:r>
              <a:rPr lang="de-DE" sz="2000" u="sng" dirty="0" err="1">
                <a:solidFill>
                  <a:schemeClr val="accent2"/>
                </a:solidFill>
                <a:ea typeface="+mj-ea"/>
              </a:rPr>
              <a:t>the</a:t>
            </a:r>
            <a:r>
              <a:rPr lang="de-DE" sz="2000" u="sng" dirty="0">
                <a:solidFill>
                  <a:schemeClr val="accent2"/>
                </a:solidFill>
                <a:ea typeface="+mj-ea"/>
              </a:rPr>
              <a:t> EITI?</a:t>
            </a:r>
          </a:p>
          <a:p>
            <a:pPr>
              <a:lnSpc>
                <a:spcPct val="150000"/>
              </a:lnSpc>
              <a:spcBef>
                <a:spcPts val="0"/>
              </a:spcBef>
              <a:spcAft>
                <a:spcPts val="1200"/>
              </a:spcAft>
              <a:buFont typeface="+mj-lt"/>
              <a:buAutoNum type="arabicPeriod"/>
            </a:pPr>
            <a:r>
              <a:rPr lang="de-DE" sz="2000" u="sng" dirty="0" err="1">
                <a:solidFill>
                  <a:schemeClr val="accent2"/>
                </a:solidFill>
                <a:ea typeface="+mj-ea"/>
              </a:rPr>
              <a:t>Why</a:t>
            </a:r>
            <a:r>
              <a:rPr lang="de-DE" sz="2000" u="sng" dirty="0">
                <a:solidFill>
                  <a:schemeClr val="accent2"/>
                </a:solidFill>
                <a:ea typeface="+mj-ea"/>
              </a:rPr>
              <a:t> </a:t>
            </a:r>
            <a:r>
              <a:rPr lang="de-DE" sz="2000" u="sng" dirty="0" err="1">
                <a:solidFill>
                  <a:schemeClr val="accent2"/>
                </a:solidFill>
                <a:ea typeface="+mj-ea"/>
              </a:rPr>
              <a:t>the</a:t>
            </a:r>
            <a:r>
              <a:rPr lang="de-DE" sz="2000" u="sng" dirty="0">
                <a:solidFill>
                  <a:schemeClr val="accent2"/>
                </a:solidFill>
                <a:ea typeface="+mj-ea"/>
              </a:rPr>
              <a:t> EITI in Germany?</a:t>
            </a:r>
          </a:p>
          <a:p>
            <a:pPr>
              <a:lnSpc>
                <a:spcPct val="150000"/>
              </a:lnSpc>
              <a:spcBef>
                <a:spcPts val="0"/>
              </a:spcBef>
              <a:spcAft>
                <a:spcPts val="1200"/>
              </a:spcAft>
              <a:buFont typeface="+mj-lt"/>
              <a:buAutoNum type="arabicPeriod"/>
            </a:pPr>
            <a:r>
              <a:rPr lang="de-DE" sz="2000" u="sng" dirty="0">
                <a:solidFill>
                  <a:schemeClr val="accent2"/>
                </a:solidFill>
                <a:ea typeface="+mj-ea"/>
              </a:rPr>
              <a:t>The EITI in Germany</a:t>
            </a:r>
          </a:p>
          <a:p>
            <a:pPr>
              <a:lnSpc>
                <a:spcPct val="150000"/>
              </a:lnSpc>
              <a:spcBef>
                <a:spcPts val="0"/>
              </a:spcBef>
              <a:spcAft>
                <a:spcPts val="1200"/>
              </a:spcAft>
              <a:buFont typeface="+mj-lt"/>
              <a:buAutoNum type="arabicPeriod"/>
            </a:pPr>
            <a:r>
              <a:rPr lang="de-DE" sz="2000" u="sng" dirty="0" err="1">
                <a:solidFill>
                  <a:schemeClr val="accent2"/>
                </a:solidFill>
                <a:ea typeface="+mj-ea"/>
              </a:rPr>
              <a:t>Current</a:t>
            </a:r>
            <a:r>
              <a:rPr lang="de-DE" sz="2000" u="sng" dirty="0">
                <a:solidFill>
                  <a:schemeClr val="accent2"/>
                </a:solidFill>
                <a:ea typeface="+mj-ea"/>
              </a:rPr>
              <a:t> </a:t>
            </a:r>
            <a:r>
              <a:rPr lang="de-DE" sz="2000" u="sng" dirty="0" err="1">
                <a:solidFill>
                  <a:schemeClr val="accent2"/>
                </a:solidFill>
                <a:ea typeface="+mj-ea"/>
              </a:rPr>
              <a:t>implementation</a:t>
            </a:r>
            <a:r>
              <a:rPr lang="de-DE" sz="2000" u="sng" dirty="0">
                <a:solidFill>
                  <a:schemeClr val="accent2"/>
                </a:solidFill>
                <a:ea typeface="+mj-ea"/>
              </a:rPr>
              <a:t> </a:t>
            </a:r>
            <a:r>
              <a:rPr lang="de-DE" sz="2000" u="sng" dirty="0" err="1">
                <a:solidFill>
                  <a:schemeClr val="accent2"/>
                </a:solidFill>
                <a:ea typeface="+mj-ea"/>
              </a:rPr>
              <a:t>status</a:t>
            </a:r>
            <a:r>
              <a:rPr lang="de-DE" sz="2000" u="sng" dirty="0">
                <a:solidFill>
                  <a:schemeClr val="accent2"/>
                </a:solidFill>
                <a:ea typeface="+mj-ea"/>
              </a:rPr>
              <a:t> </a:t>
            </a:r>
            <a:r>
              <a:rPr lang="de-DE" sz="2000" u="sng" dirty="0" err="1">
                <a:solidFill>
                  <a:schemeClr val="accent2"/>
                </a:solidFill>
                <a:ea typeface="+mj-ea"/>
              </a:rPr>
              <a:t>of</a:t>
            </a:r>
            <a:r>
              <a:rPr lang="de-DE" sz="2000" u="sng" dirty="0">
                <a:solidFill>
                  <a:schemeClr val="accent2"/>
                </a:solidFill>
                <a:ea typeface="+mj-ea"/>
              </a:rPr>
              <a:t> </a:t>
            </a:r>
            <a:r>
              <a:rPr lang="de-DE" sz="2000" u="sng" dirty="0" err="1">
                <a:solidFill>
                  <a:schemeClr val="accent2"/>
                </a:solidFill>
                <a:ea typeface="+mj-ea"/>
              </a:rPr>
              <a:t>the</a:t>
            </a:r>
            <a:r>
              <a:rPr lang="de-DE" sz="2000" u="sng" dirty="0">
                <a:solidFill>
                  <a:schemeClr val="accent2"/>
                </a:solidFill>
                <a:ea typeface="+mj-ea"/>
              </a:rPr>
              <a:t> EITI in Germany</a:t>
            </a:r>
          </a:p>
          <a:p>
            <a:pPr>
              <a:lnSpc>
                <a:spcPct val="150000"/>
              </a:lnSpc>
              <a:spcBef>
                <a:spcPts val="0"/>
              </a:spcBef>
              <a:spcAft>
                <a:spcPts val="1200"/>
              </a:spcAft>
              <a:buFont typeface="+mj-lt"/>
              <a:buAutoNum type="arabicPeriod"/>
            </a:pPr>
            <a:r>
              <a:rPr lang="de-DE" sz="2000" u="sng" dirty="0">
                <a:solidFill>
                  <a:schemeClr val="accent2"/>
                </a:solidFill>
                <a:ea typeface="+mj-ea"/>
              </a:rPr>
              <a:t>D-EITI </a:t>
            </a:r>
            <a:r>
              <a:rPr lang="de-DE" sz="2000" u="sng" dirty="0" err="1">
                <a:solidFill>
                  <a:schemeClr val="accent2"/>
                </a:solidFill>
                <a:ea typeface="+mj-ea"/>
              </a:rPr>
              <a:t>and</a:t>
            </a:r>
            <a:r>
              <a:rPr lang="de-DE" sz="2000" u="sng" dirty="0">
                <a:solidFill>
                  <a:schemeClr val="accent2"/>
                </a:solidFill>
                <a:ea typeface="+mj-ea"/>
              </a:rPr>
              <a:t> </a:t>
            </a:r>
            <a:r>
              <a:rPr lang="de-DE" sz="2000" u="sng" dirty="0" err="1">
                <a:solidFill>
                  <a:schemeClr val="accent2"/>
                </a:solidFill>
                <a:ea typeface="+mj-ea"/>
              </a:rPr>
              <a:t>the</a:t>
            </a:r>
            <a:r>
              <a:rPr lang="de-DE" sz="2000" u="sng" dirty="0">
                <a:solidFill>
                  <a:schemeClr val="accent2"/>
                </a:solidFill>
                <a:ea typeface="+mj-ea"/>
              </a:rPr>
              <a:t> EU Accounting </a:t>
            </a:r>
            <a:r>
              <a:rPr lang="de-DE" sz="2000" u="sng" dirty="0" err="1">
                <a:solidFill>
                  <a:schemeClr val="accent2"/>
                </a:solidFill>
                <a:ea typeface="+mj-ea"/>
              </a:rPr>
              <a:t>Directive</a:t>
            </a:r>
            <a:endParaRPr lang="de-DE" sz="2000" u="sng" dirty="0">
              <a:solidFill>
                <a:schemeClr val="accent2"/>
              </a:solidFill>
              <a:ea typeface="+mj-ea"/>
            </a:endParaRPr>
          </a:p>
          <a:p>
            <a:pPr>
              <a:lnSpc>
                <a:spcPct val="150000"/>
              </a:lnSpc>
              <a:spcBef>
                <a:spcPts val="0"/>
              </a:spcBef>
              <a:spcAft>
                <a:spcPts val="1200"/>
              </a:spcAft>
              <a:buFont typeface="+mj-lt"/>
              <a:buAutoNum type="arabicPeriod"/>
            </a:pPr>
            <a:r>
              <a:rPr lang="de-DE" sz="2000" u="sng" dirty="0">
                <a:solidFill>
                  <a:schemeClr val="accent2"/>
                </a:solidFill>
                <a:ea typeface="+mj-ea"/>
              </a:rPr>
              <a:t>D-EITI </a:t>
            </a:r>
            <a:r>
              <a:rPr lang="de-DE" sz="2000" u="sng" dirty="0" err="1">
                <a:solidFill>
                  <a:schemeClr val="accent2"/>
                </a:solidFill>
                <a:ea typeface="+mj-ea"/>
              </a:rPr>
              <a:t>photos</a:t>
            </a:r>
            <a:endParaRPr lang="de-DE" sz="2000" u="sng" dirty="0">
              <a:solidFill>
                <a:schemeClr val="accent2"/>
              </a:solidFill>
              <a:ea typeface="+mj-ea"/>
            </a:endParaRPr>
          </a:p>
          <a:p>
            <a:pPr>
              <a:lnSpc>
                <a:spcPct val="150000"/>
              </a:lnSpc>
              <a:spcBef>
                <a:spcPts val="0"/>
              </a:spcBef>
              <a:spcAft>
                <a:spcPts val="1200"/>
              </a:spcAft>
              <a:buFont typeface="+mj-lt"/>
              <a:buAutoNum type="arabicPeriod"/>
            </a:pPr>
            <a:r>
              <a:rPr lang="de-DE" sz="2000" u="sng" dirty="0">
                <a:solidFill>
                  <a:schemeClr val="accent2"/>
                </a:solidFill>
                <a:ea typeface="+mj-ea"/>
              </a:rPr>
              <a:t>More </a:t>
            </a:r>
            <a:r>
              <a:rPr lang="de-DE" sz="2000" u="sng" dirty="0" err="1">
                <a:solidFill>
                  <a:schemeClr val="accent2"/>
                </a:solidFill>
                <a:ea typeface="+mj-ea"/>
              </a:rPr>
              <a:t>information</a:t>
            </a:r>
            <a:r>
              <a:rPr lang="de-DE" sz="2000" u="sng" dirty="0">
                <a:solidFill>
                  <a:schemeClr val="accent2"/>
                </a:solidFill>
                <a:ea typeface="+mj-ea"/>
              </a:rPr>
              <a:t> </a:t>
            </a:r>
            <a:r>
              <a:rPr lang="de-DE" sz="2000" u="sng" dirty="0" err="1">
                <a:solidFill>
                  <a:schemeClr val="accent2"/>
                </a:solidFill>
                <a:ea typeface="+mj-ea"/>
              </a:rPr>
              <a:t>and</a:t>
            </a:r>
            <a:r>
              <a:rPr lang="de-DE" sz="2000" u="sng" dirty="0">
                <a:solidFill>
                  <a:schemeClr val="accent2"/>
                </a:solidFill>
                <a:ea typeface="+mj-ea"/>
              </a:rPr>
              <a:t> </a:t>
            </a:r>
            <a:r>
              <a:rPr lang="de-DE" sz="2000" u="sng" dirty="0" err="1">
                <a:solidFill>
                  <a:schemeClr val="accent2"/>
                </a:solidFill>
                <a:ea typeface="+mj-ea"/>
              </a:rPr>
              <a:t>contact</a:t>
            </a:r>
            <a:endParaRPr lang="de-DE" sz="2000" u="sng" dirty="0">
              <a:solidFill>
                <a:schemeClr val="accent2"/>
              </a:solidFill>
              <a:ea typeface="+mj-ea"/>
            </a:endParaRPr>
          </a:p>
          <a:p>
            <a:pPr>
              <a:lnSpc>
                <a:spcPct val="150000"/>
              </a:lnSpc>
              <a:spcBef>
                <a:spcPts val="0"/>
              </a:spcBef>
              <a:spcAft>
                <a:spcPts val="1200"/>
              </a:spcAft>
              <a:buFont typeface="+mj-lt"/>
              <a:buAutoNum type="arabicPeriod"/>
            </a:pPr>
            <a:endParaRPr lang="de-DE" u="sng" dirty="0"/>
          </a:p>
          <a:p>
            <a:pPr>
              <a:lnSpc>
                <a:spcPct val="150000"/>
              </a:lnSpc>
              <a:spcBef>
                <a:spcPts val="0"/>
              </a:spcBef>
              <a:spcAft>
                <a:spcPts val="1200"/>
              </a:spcAft>
              <a:buFont typeface="+mj-lt"/>
              <a:buAutoNum type="arabicPeriod"/>
            </a:pPr>
            <a:endParaRPr lang="de-DE" u="sng" dirty="0"/>
          </a:p>
        </p:txBody>
      </p:sp>
    </p:spTree>
    <p:extLst>
      <p:ext uri="{BB962C8B-B14F-4D97-AF65-F5344CB8AC3E}">
        <p14:creationId xmlns:p14="http://schemas.microsoft.com/office/powerpoint/2010/main" val="7451219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2156619" y="959325"/>
            <a:ext cx="7893844" cy="617928"/>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endParaRPr lang="de-DE" b="0" dirty="0">
              <a:solidFill>
                <a:schemeClr val="accent1"/>
              </a:solidFill>
              <a:latin typeface="Arial" panose="020B0604020202020204" pitchFamily="34" charset="0"/>
              <a:cs typeface="Arial" panose="020B0604020202020204" pitchFamily="34" charset="0"/>
            </a:endParaRPr>
          </a:p>
        </p:txBody>
      </p:sp>
      <p:sp>
        <p:nvSpPr>
          <p:cNvPr id="6" name="Richtungspfeil 5"/>
          <p:cNvSpPr/>
          <p:nvPr/>
        </p:nvSpPr>
        <p:spPr bwMode="auto">
          <a:xfrm>
            <a:off x="2156620" y="2379471"/>
            <a:ext cx="2139885" cy="936000"/>
          </a:xfrm>
          <a:prstGeom prst="homePlat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7" name="Richtungspfeil 6"/>
          <p:cNvSpPr/>
          <p:nvPr/>
        </p:nvSpPr>
        <p:spPr bwMode="auto">
          <a:xfrm>
            <a:off x="2156620" y="4374783"/>
            <a:ext cx="2139885" cy="936000"/>
          </a:xfrm>
          <a:prstGeom prst="homePlat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8" name="Textfeld 7"/>
          <p:cNvSpPr txBox="1"/>
          <p:nvPr/>
        </p:nvSpPr>
        <p:spPr>
          <a:xfrm>
            <a:off x="4487985" y="2187508"/>
            <a:ext cx="5566446" cy="1754326"/>
          </a:xfrm>
          <a:prstGeom prst="rect">
            <a:avLst/>
          </a:prstGeom>
          <a:noFill/>
        </p:spPr>
        <p:txBody>
          <a:bodyPr wrap="square" rtlCol="0">
            <a:spAutoFit/>
          </a:bodyPr>
          <a:lstStyle/>
          <a:p>
            <a:pPr eaLnBrk="1" hangingPunct="1">
              <a:spcBef>
                <a:spcPts val="0"/>
              </a:spcBef>
              <a:spcAft>
                <a:spcPts val="600"/>
              </a:spcAft>
              <a:buClr>
                <a:srgbClr val="0076AF"/>
              </a:buClr>
              <a:tabLst>
                <a:tab pos="2190750" algn="l"/>
              </a:tabLst>
            </a:pPr>
            <a:r>
              <a:rPr lang="en-US" sz="1800" b="0" dirty="0">
                <a:solidFill>
                  <a:schemeClr val="tx1"/>
                </a:solidFill>
              </a:rPr>
              <a:t>With the </a:t>
            </a:r>
            <a:r>
              <a:rPr lang="en-US" sz="1800" dirty="0">
                <a:solidFill>
                  <a:schemeClr val="tx1"/>
                </a:solidFill>
              </a:rPr>
              <a:t>Accounting Directive Implementation Act </a:t>
            </a:r>
            <a:r>
              <a:rPr lang="en-US" sz="1800" b="0" dirty="0">
                <a:solidFill>
                  <a:schemeClr val="tx1"/>
                </a:solidFill>
              </a:rPr>
              <a:t>(</a:t>
            </a:r>
            <a:r>
              <a:rPr lang="en-US" sz="1800" b="0" dirty="0" err="1">
                <a:solidFill>
                  <a:schemeClr val="tx1"/>
                </a:solidFill>
              </a:rPr>
              <a:t>Bilanzrichtlinie-Umsetzungsgesetz</a:t>
            </a:r>
            <a:r>
              <a:rPr lang="en-US" sz="1800" b="0" dirty="0">
                <a:solidFill>
                  <a:schemeClr val="tx1"/>
                </a:solidFill>
              </a:rPr>
              <a:t>) transparency regulations for companies in the extractive sector and their payments to government agencies were incorporated into the </a:t>
            </a:r>
            <a:r>
              <a:rPr lang="en-US" sz="1800" dirty="0">
                <a:solidFill>
                  <a:schemeClr val="tx1"/>
                </a:solidFill>
              </a:rPr>
              <a:t>German Commercial Code </a:t>
            </a:r>
            <a:r>
              <a:rPr lang="en-US" sz="1800" b="0" dirty="0">
                <a:solidFill>
                  <a:schemeClr val="tx1"/>
                </a:solidFill>
              </a:rPr>
              <a:t>(</a:t>
            </a:r>
            <a:r>
              <a:rPr lang="en-US" sz="1800" b="0" dirty="0" err="1">
                <a:solidFill>
                  <a:schemeClr val="tx1"/>
                </a:solidFill>
              </a:rPr>
              <a:t>Handeslgesetzbuch</a:t>
            </a:r>
            <a:r>
              <a:rPr lang="en-US" sz="1800" b="0" dirty="0">
                <a:solidFill>
                  <a:schemeClr val="tx1"/>
                </a:solidFill>
              </a:rPr>
              <a:t>).</a:t>
            </a:r>
            <a:endParaRPr lang="de-DE" sz="1200" b="0" dirty="0">
              <a:solidFill>
                <a:schemeClr val="tx1"/>
              </a:solidFill>
            </a:endParaRPr>
          </a:p>
        </p:txBody>
      </p:sp>
      <p:sp>
        <p:nvSpPr>
          <p:cNvPr id="9" name="Textfeld 8"/>
          <p:cNvSpPr txBox="1"/>
          <p:nvPr/>
        </p:nvSpPr>
        <p:spPr>
          <a:xfrm>
            <a:off x="4487985" y="4381118"/>
            <a:ext cx="5566446" cy="923330"/>
          </a:xfrm>
          <a:prstGeom prst="rect">
            <a:avLst/>
          </a:prstGeom>
          <a:noFill/>
        </p:spPr>
        <p:txBody>
          <a:bodyPr wrap="square" rtlCol="0" anchor="ctr">
            <a:spAutoFit/>
          </a:bodyPr>
          <a:lstStyle/>
          <a:p>
            <a:pPr eaLnBrk="1" hangingPunct="1">
              <a:spcBef>
                <a:spcPts val="0"/>
              </a:spcBef>
              <a:spcAft>
                <a:spcPts val="600"/>
              </a:spcAft>
              <a:buClr>
                <a:srgbClr val="0076AF"/>
              </a:buClr>
              <a:tabLst>
                <a:tab pos="2190750" algn="l"/>
              </a:tabLst>
            </a:pPr>
            <a:r>
              <a:rPr lang="en-US" sz="1800" b="0" dirty="0">
                <a:solidFill>
                  <a:schemeClr val="tx1"/>
                </a:solidFill>
              </a:rPr>
              <a:t>By closely linking D-EITI reporting with statutory reporting and disclosure requirements extra burdens for companies were avoided.</a:t>
            </a:r>
          </a:p>
        </p:txBody>
      </p:sp>
      <p:sp>
        <p:nvSpPr>
          <p:cNvPr id="10" name="Titel 1">
            <a:extLst>
              <a:ext uri="{FF2B5EF4-FFF2-40B4-BE49-F238E27FC236}">
                <a16:creationId xmlns:a16="http://schemas.microsoft.com/office/drawing/2014/main" id="{F5D89BA9-CC0F-47BE-B3A2-48B84AD58251}"/>
              </a:ext>
            </a:extLst>
          </p:cNvPr>
          <p:cNvSpPr txBox="1">
            <a:spLocks/>
          </p:cNvSpPr>
          <p:nvPr/>
        </p:nvSpPr>
        <p:spPr>
          <a:xfrm>
            <a:off x="635035" y="977321"/>
            <a:ext cx="10513483" cy="716093"/>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US" b="0" kern="0" dirty="0">
                <a:solidFill>
                  <a:srgbClr val="0076AF"/>
                </a:solidFill>
                <a:latin typeface="Arial" panose="020B0604020202020204" pitchFamily="34" charset="0"/>
                <a:cs typeface="Arial" panose="020B0604020202020204" pitchFamily="34" charset="0"/>
              </a:rPr>
              <a:t>D-EITI and EU Accounting Directive</a:t>
            </a:r>
          </a:p>
          <a:p>
            <a:endParaRPr lang="de-DE" b="0" kern="0" dirty="0">
              <a:solidFill>
                <a:srgbClr val="0076AF"/>
              </a:solidFill>
            </a:endParaRPr>
          </a:p>
        </p:txBody>
      </p:sp>
    </p:spTree>
    <p:extLst>
      <p:ext uri="{BB962C8B-B14F-4D97-AF65-F5344CB8AC3E}">
        <p14:creationId xmlns:p14="http://schemas.microsoft.com/office/powerpoint/2010/main" val="359995661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p:cNvGraphicFramePr>
            <a:graphicFrameLocks noGrp="1"/>
          </p:cNvGraphicFramePr>
          <p:nvPr>
            <p:ph idx="1"/>
            <p:extLst>
              <p:ext uri="{D42A27DB-BD31-4B8C-83A1-F6EECF244321}">
                <p14:modId xmlns:p14="http://schemas.microsoft.com/office/powerpoint/2010/main" val="1954776132"/>
              </p:ext>
            </p:extLst>
          </p:nvPr>
        </p:nvGraphicFramePr>
        <p:xfrm>
          <a:off x="1520514" y="958253"/>
          <a:ext cx="8398738" cy="5103576"/>
        </p:xfrm>
        <a:graphic>
          <a:graphicData uri="http://schemas.openxmlformats.org/drawingml/2006/table">
            <a:tbl>
              <a:tblPr firstRow="1" bandRow="1">
                <a:tableStyleId>{073A0DAA-6AF3-43AB-8588-CEC1D06C72B9}</a:tableStyleId>
              </a:tblPr>
              <a:tblGrid>
                <a:gridCol w="2733715">
                  <a:extLst>
                    <a:ext uri="{9D8B030D-6E8A-4147-A177-3AD203B41FA5}">
                      <a16:colId xmlns:a16="http://schemas.microsoft.com/office/drawing/2014/main" val="20000"/>
                    </a:ext>
                  </a:extLst>
                </a:gridCol>
                <a:gridCol w="2832371">
                  <a:extLst>
                    <a:ext uri="{9D8B030D-6E8A-4147-A177-3AD203B41FA5}">
                      <a16:colId xmlns:a16="http://schemas.microsoft.com/office/drawing/2014/main" val="20001"/>
                    </a:ext>
                  </a:extLst>
                </a:gridCol>
                <a:gridCol w="2832652">
                  <a:extLst>
                    <a:ext uri="{9D8B030D-6E8A-4147-A177-3AD203B41FA5}">
                      <a16:colId xmlns:a16="http://schemas.microsoft.com/office/drawing/2014/main" val="20002"/>
                    </a:ext>
                  </a:extLst>
                </a:gridCol>
              </a:tblGrid>
              <a:tr h="298321">
                <a:tc>
                  <a:txBody>
                    <a:bodyPr/>
                    <a:lstStyle/>
                    <a:p>
                      <a:endParaRPr lang="de-DE"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de-DE" sz="1600" dirty="0"/>
                        <a:t>German</a:t>
                      </a:r>
                      <a:r>
                        <a:rPr lang="de-DE" sz="1600" baseline="0" dirty="0"/>
                        <a:t> Commercial Code</a:t>
                      </a:r>
                      <a:endParaRPr lang="de-DE"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de-DE" sz="1600" dirty="0"/>
                        <a:t>D-EITI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6587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err="1">
                          <a:solidFill>
                            <a:schemeClr val="tx1"/>
                          </a:solidFill>
                          <a:latin typeface="+mn-lt"/>
                        </a:rPr>
                        <a:t>Materiality</a:t>
                      </a:r>
                      <a:r>
                        <a:rPr lang="de-DE" sz="1600" baseline="0" dirty="0">
                          <a:solidFill>
                            <a:schemeClr val="tx1"/>
                          </a:solidFill>
                          <a:latin typeface="+mn-lt"/>
                        </a:rPr>
                        <a:t> </a:t>
                      </a:r>
                      <a:r>
                        <a:rPr lang="de-DE" sz="1600" baseline="0" dirty="0" err="1">
                          <a:solidFill>
                            <a:schemeClr val="tx1"/>
                          </a:solidFill>
                          <a:latin typeface="+mn-lt"/>
                        </a:rPr>
                        <a:t>threshold</a:t>
                      </a:r>
                      <a:endParaRPr lang="de-DE" sz="1600" dirty="0">
                        <a:solidFill>
                          <a:schemeClr val="tx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de-DE" sz="1600" dirty="0">
                          <a:solidFill>
                            <a:schemeClr val="tx1"/>
                          </a:solidFill>
                          <a:latin typeface="+mn-lt"/>
                        </a:rPr>
                        <a:t>€100.000</a:t>
                      </a:r>
                      <a:r>
                        <a:rPr lang="de-DE" sz="1600" baseline="0" dirty="0">
                          <a:solidFill>
                            <a:schemeClr val="tx1"/>
                          </a:solidFill>
                          <a:latin typeface="+mn-lt"/>
                        </a:rPr>
                        <a:t> per </a:t>
                      </a:r>
                      <a:r>
                        <a:rPr lang="de-DE" sz="1600" baseline="0" dirty="0" err="1">
                          <a:solidFill>
                            <a:schemeClr val="tx1"/>
                          </a:solidFill>
                          <a:latin typeface="+mn-lt"/>
                        </a:rPr>
                        <a:t>payment</a:t>
                      </a:r>
                      <a:r>
                        <a:rPr lang="de-DE" sz="1600" dirty="0">
                          <a:solidFill>
                            <a:schemeClr val="tx1"/>
                          </a:solidFill>
                          <a:latin typeface="+mn-lt"/>
                        </a:rPr>
                        <a:t> </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de-DE" sz="1600" dirty="0">
                          <a:solidFill>
                            <a:schemeClr val="tx1"/>
                          </a:solidFill>
                          <a:latin typeface="+mn-lt"/>
                        </a:rPr>
                        <a:t>€100.000 per</a:t>
                      </a:r>
                      <a:r>
                        <a:rPr lang="de-DE" sz="1600" baseline="0" dirty="0">
                          <a:solidFill>
                            <a:schemeClr val="tx1"/>
                          </a:solidFill>
                          <a:latin typeface="+mn-lt"/>
                        </a:rPr>
                        <a:t> </a:t>
                      </a:r>
                      <a:r>
                        <a:rPr lang="de-DE" sz="1600" baseline="0" dirty="0" err="1">
                          <a:solidFill>
                            <a:schemeClr val="tx1"/>
                          </a:solidFill>
                          <a:latin typeface="+mn-lt"/>
                        </a:rPr>
                        <a:t>payment</a:t>
                      </a:r>
                      <a:r>
                        <a:rPr lang="de-DE" sz="1600" dirty="0">
                          <a:solidFill>
                            <a:schemeClr val="tx1"/>
                          </a:solidFill>
                          <a:latin typeface="+mn-lt"/>
                        </a:rPr>
                        <a:t> </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1"/>
                  </a:ext>
                </a:extLst>
              </a:tr>
              <a:tr h="66202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err="1">
                          <a:solidFill>
                            <a:schemeClr val="tx1"/>
                          </a:solidFill>
                          <a:latin typeface="+mn-lt"/>
                        </a:rPr>
                        <a:t>Criteria</a:t>
                      </a:r>
                      <a:r>
                        <a:rPr lang="de-DE" sz="1600" baseline="0" dirty="0">
                          <a:solidFill>
                            <a:schemeClr val="tx1"/>
                          </a:solidFill>
                          <a:latin typeface="+mn-lt"/>
                        </a:rPr>
                        <a:t> </a:t>
                      </a:r>
                      <a:r>
                        <a:rPr lang="de-DE" sz="1600" baseline="0" dirty="0" err="1">
                          <a:solidFill>
                            <a:schemeClr val="tx1"/>
                          </a:solidFill>
                          <a:latin typeface="+mn-lt"/>
                        </a:rPr>
                        <a:t>for</a:t>
                      </a:r>
                      <a:r>
                        <a:rPr lang="de-DE" sz="1600" baseline="0" dirty="0">
                          <a:solidFill>
                            <a:schemeClr val="tx1"/>
                          </a:solidFill>
                          <a:latin typeface="+mn-lt"/>
                        </a:rPr>
                        <a:t> </a:t>
                      </a:r>
                      <a:r>
                        <a:rPr lang="de-DE" sz="1600" baseline="0" dirty="0" err="1">
                          <a:solidFill>
                            <a:schemeClr val="tx1"/>
                          </a:solidFill>
                          <a:latin typeface="+mn-lt"/>
                        </a:rPr>
                        <a:t>the</a:t>
                      </a:r>
                      <a:r>
                        <a:rPr lang="de-DE" sz="1600" baseline="0" dirty="0">
                          <a:solidFill>
                            <a:schemeClr val="tx1"/>
                          </a:solidFill>
                          <a:latin typeface="+mn-lt"/>
                        </a:rPr>
                        <a:t> </a:t>
                      </a:r>
                      <a:r>
                        <a:rPr lang="de-DE" sz="1600" baseline="0" dirty="0" err="1">
                          <a:solidFill>
                            <a:schemeClr val="tx1"/>
                          </a:solidFill>
                          <a:latin typeface="+mn-lt"/>
                        </a:rPr>
                        <a:t>size</a:t>
                      </a:r>
                      <a:r>
                        <a:rPr lang="de-DE" sz="1600" baseline="0" dirty="0">
                          <a:solidFill>
                            <a:schemeClr val="tx1"/>
                          </a:solidFill>
                          <a:latin typeface="+mn-lt"/>
                        </a:rPr>
                        <a:t> </a:t>
                      </a:r>
                      <a:r>
                        <a:rPr lang="de-DE" sz="1600" baseline="0" dirty="0" err="1">
                          <a:solidFill>
                            <a:schemeClr val="tx1"/>
                          </a:solidFill>
                          <a:latin typeface="+mn-lt"/>
                        </a:rPr>
                        <a:t>of</a:t>
                      </a:r>
                      <a:r>
                        <a:rPr lang="de-DE" sz="1600" baseline="0" dirty="0">
                          <a:solidFill>
                            <a:schemeClr val="tx1"/>
                          </a:solidFill>
                          <a:latin typeface="+mn-lt"/>
                        </a:rPr>
                        <a:t> </a:t>
                      </a:r>
                      <a:r>
                        <a:rPr lang="de-DE" sz="1600" baseline="0" dirty="0" err="1">
                          <a:solidFill>
                            <a:schemeClr val="tx1"/>
                          </a:solidFill>
                          <a:latin typeface="+mn-lt"/>
                        </a:rPr>
                        <a:t>companies</a:t>
                      </a:r>
                      <a:r>
                        <a:rPr lang="de-DE" sz="1600" dirty="0">
                          <a:solidFill>
                            <a:schemeClr val="tx1"/>
                          </a:solidFill>
                          <a:latin typeface="+mn-lt"/>
                        </a:rPr>
                        <a:t>*</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Balance sheet total: €20 revenues: €40 million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250 employees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Balance sheet total: €20 revenues: €40 million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250 employees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1250497">
                <a:tc>
                  <a:txBody>
                    <a:bodyPr/>
                    <a:lstStyle/>
                    <a:p>
                      <a:r>
                        <a:rPr lang="de-DE" sz="1600" dirty="0">
                          <a:solidFill>
                            <a:schemeClr val="tx1"/>
                          </a:solidFill>
                          <a:latin typeface="+mn-lt"/>
                        </a:rPr>
                        <a:t>Information</a:t>
                      </a:r>
                      <a:r>
                        <a:rPr lang="de-DE" sz="1600" baseline="0" dirty="0">
                          <a:solidFill>
                            <a:schemeClr val="tx1"/>
                          </a:solidFill>
                          <a:latin typeface="+mn-lt"/>
                        </a:rPr>
                        <a:t> </a:t>
                      </a:r>
                      <a:r>
                        <a:rPr lang="de-DE" sz="1600" baseline="0" dirty="0" err="1">
                          <a:solidFill>
                            <a:schemeClr val="tx1"/>
                          </a:solidFill>
                          <a:latin typeface="+mn-lt"/>
                        </a:rPr>
                        <a:t>that</a:t>
                      </a:r>
                      <a:r>
                        <a:rPr lang="de-DE" sz="1600" baseline="0" dirty="0">
                          <a:solidFill>
                            <a:schemeClr val="tx1"/>
                          </a:solidFill>
                          <a:latin typeface="+mn-lt"/>
                        </a:rPr>
                        <a:t> </a:t>
                      </a:r>
                      <a:r>
                        <a:rPr lang="de-DE" sz="1600" baseline="0" dirty="0" err="1">
                          <a:solidFill>
                            <a:schemeClr val="tx1"/>
                          </a:solidFill>
                          <a:latin typeface="+mn-lt"/>
                        </a:rPr>
                        <a:t>gives</a:t>
                      </a:r>
                      <a:r>
                        <a:rPr lang="de-DE" sz="1600" baseline="0" dirty="0">
                          <a:solidFill>
                            <a:schemeClr val="tx1"/>
                          </a:solidFill>
                          <a:latin typeface="+mn-lt"/>
                        </a:rPr>
                        <a:t> </a:t>
                      </a:r>
                      <a:r>
                        <a:rPr lang="de-DE" sz="1600" baseline="0" dirty="0" err="1">
                          <a:solidFill>
                            <a:schemeClr val="tx1"/>
                          </a:solidFill>
                          <a:latin typeface="+mn-lt"/>
                        </a:rPr>
                        <a:t>the</a:t>
                      </a:r>
                      <a:r>
                        <a:rPr lang="de-DE" sz="1600" baseline="0" dirty="0">
                          <a:solidFill>
                            <a:schemeClr val="tx1"/>
                          </a:solidFill>
                          <a:latin typeface="+mn-lt"/>
                        </a:rPr>
                        <a:t> </a:t>
                      </a:r>
                      <a:r>
                        <a:rPr lang="de-DE" sz="1600" baseline="0" dirty="0" err="1">
                          <a:solidFill>
                            <a:schemeClr val="tx1"/>
                          </a:solidFill>
                          <a:latin typeface="+mn-lt"/>
                        </a:rPr>
                        <a:t>general</a:t>
                      </a:r>
                      <a:r>
                        <a:rPr lang="de-DE" sz="1600" baseline="0" dirty="0">
                          <a:solidFill>
                            <a:schemeClr val="tx1"/>
                          </a:solidFill>
                          <a:latin typeface="+mn-lt"/>
                        </a:rPr>
                        <a:t> </a:t>
                      </a:r>
                      <a:r>
                        <a:rPr lang="de-DE" sz="1600" baseline="0" dirty="0" err="1">
                          <a:solidFill>
                            <a:schemeClr val="tx1"/>
                          </a:solidFill>
                          <a:latin typeface="+mn-lt"/>
                        </a:rPr>
                        <a:t>public</a:t>
                      </a:r>
                      <a:r>
                        <a:rPr lang="de-DE" sz="1600" baseline="0" dirty="0">
                          <a:solidFill>
                            <a:schemeClr val="tx1"/>
                          </a:solidFill>
                          <a:latin typeface="+mn-lt"/>
                        </a:rPr>
                        <a:t> an </a:t>
                      </a:r>
                      <a:r>
                        <a:rPr lang="de-DE" sz="1600" baseline="0" dirty="0" err="1">
                          <a:solidFill>
                            <a:schemeClr val="tx1"/>
                          </a:solidFill>
                          <a:latin typeface="+mn-lt"/>
                        </a:rPr>
                        <a:t>overview</a:t>
                      </a:r>
                      <a:r>
                        <a:rPr lang="de-DE" sz="1600" baseline="0" dirty="0">
                          <a:solidFill>
                            <a:schemeClr val="tx1"/>
                          </a:solidFill>
                          <a:latin typeface="+mn-lt"/>
                        </a:rPr>
                        <a:t> </a:t>
                      </a:r>
                      <a:r>
                        <a:rPr lang="de-DE" sz="1600" baseline="0" dirty="0" err="1">
                          <a:solidFill>
                            <a:schemeClr val="tx1"/>
                          </a:solidFill>
                          <a:latin typeface="+mn-lt"/>
                        </a:rPr>
                        <a:t>of</a:t>
                      </a:r>
                      <a:r>
                        <a:rPr lang="de-DE" sz="1600" baseline="0" dirty="0">
                          <a:solidFill>
                            <a:schemeClr val="tx1"/>
                          </a:solidFill>
                          <a:latin typeface="+mn-lt"/>
                        </a:rPr>
                        <a:t> </a:t>
                      </a:r>
                      <a:r>
                        <a:rPr lang="de-DE" sz="1600" baseline="0" dirty="0" err="1">
                          <a:solidFill>
                            <a:schemeClr val="tx1"/>
                          </a:solidFill>
                          <a:latin typeface="+mn-lt"/>
                        </a:rPr>
                        <a:t>the</a:t>
                      </a:r>
                      <a:r>
                        <a:rPr lang="de-DE" sz="1600" baseline="0" dirty="0">
                          <a:solidFill>
                            <a:schemeClr val="tx1"/>
                          </a:solidFill>
                          <a:latin typeface="+mn-lt"/>
                        </a:rPr>
                        <a:t> </a:t>
                      </a:r>
                      <a:r>
                        <a:rPr lang="de-DE" sz="1600" baseline="0" dirty="0" err="1">
                          <a:solidFill>
                            <a:schemeClr val="tx1"/>
                          </a:solidFill>
                          <a:latin typeface="+mn-lt"/>
                        </a:rPr>
                        <a:t>extractive</a:t>
                      </a:r>
                      <a:r>
                        <a:rPr lang="de-DE" sz="1600" baseline="0" dirty="0">
                          <a:solidFill>
                            <a:schemeClr val="tx1"/>
                          </a:solidFill>
                          <a:latin typeface="+mn-lt"/>
                        </a:rPr>
                        <a:t> </a:t>
                      </a:r>
                      <a:r>
                        <a:rPr lang="de-DE" sz="1600" baseline="0" dirty="0" err="1">
                          <a:solidFill>
                            <a:schemeClr val="tx1"/>
                          </a:solidFill>
                          <a:latin typeface="+mn-lt"/>
                        </a:rPr>
                        <a:t>sector</a:t>
                      </a:r>
                      <a:r>
                        <a:rPr lang="de-DE" sz="1600" baseline="0" dirty="0">
                          <a:solidFill>
                            <a:schemeClr val="tx1"/>
                          </a:solidFill>
                          <a:latin typeface="+mn-lt"/>
                        </a:rPr>
                        <a:t> </a:t>
                      </a:r>
                      <a:r>
                        <a:rPr lang="de-DE" sz="1600" baseline="0" dirty="0" err="1">
                          <a:solidFill>
                            <a:schemeClr val="tx1"/>
                          </a:solidFill>
                          <a:latin typeface="+mn-lt"/>
                        </a:rPr>
                        <a:t>operations</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de-DE" sz="1600" kern="1200" dirty="0" err="1">
                          <a:solidFill>
                            <a:schemeClr val="dk1"/>
                          </a:solidFill>
                          <a:latin typeface="+mn-lt"/>
                          <a:ea typeface="+mn-ea"/>
                          <a:cs typeface="+mn-cs"/>
                          <a:sym typeface="Wingdings"/>
                        </a:rPr>
                        <a:t>n.a</a:t>
                      </a:r>
                      <a:r>
                        <a:rPr lang="de-DE" sz="1600" kern="1200" dirty="0">
                          <a:solidFill>
                            <a:schemeClr val="dk1"/>
                          </a:solidFill>
                          <a:latin typeface="+mn-lt"/>
                          <a:ea typeface="+mn-ea"/>
                          <a:cs typeface="+mn-cs"/>
                          <a:sym typeface="Wingdings"/>
                        </a:rPr>
                        <a:t>.</a:t>
                      </a:r>
                      <a:endParaRPr lang="de-DE" sz="160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1600" dirty="0"/>
                        <a:t>Provided in the context report</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3"/>
                  </a:ext>
                </a:extLst>
              </a:tr>
              <a:tr h="858184">
                <a:tc>
                  <a:txBody>
                    <a:bodyPr/>
                    <a:lstStyle/>
                    <a:p>
                      <a:r>
                        <a:rPr lang="de-DE" sz="1600" dirty="0">
                          <a:solidFill>
                            <a:schemeClr val="tx1"/>
                          </a:solidFill>
                          <a:latin typeface="+mn-lt"/>
                        </a:rPr>
                        <a:t>Cross-</a:t>
                      </a:r>
                      <a:r>
                        <a:rPr lang="de-DE" sz="1600" dirty="0" err="1">
                          <a:solidFill>
                            <a:schemeClr val="tx1"/>
                          </a:solidFill>
                          <a:latin typeface="+mn-lt"/>
                        </a:rPr>
                        <a:t>interest</a:t>
                      </a:r>
                      <a:r>
                        <a:rPr lang="de-DE" sz="1600" dirty="0">
                          <a:solidFill>
                            <a:schemeClr val="tx1"/>
                          </a:solidFill>
                          <a:latin typeface="+mn-lt"/>
                        </a:rPr>
                        <a:t> </a:t>
                      </a:r>
                      <a:r>
                        <a:rPr lang="de-DE" sz="1600" dirty="0" err="1">
                          <a:solidFill>
                            <a:schemeClr val="tx1"/>
                          </a:solidFill>
                          <a:latin typeface="+mn-lt"/>
                        </a:rPr>
                        <a:t>dialogue</a:t>
                      </a:r>
                      <a:r>
                        <a:rPr lang="de-DE" sz="1600" dirty="0">
                          <a:solidFill>
                            <a:schemeClr val="tx1"/>
                          </a:solidFill>
                          <a:latin typeface="+mn-lt"/>
                        </a:rPr>
                        <a:t> on </a:t>
                      </a:r>
                      <a:r>
                        <a:rPr lang="de-DE" sz="1600" dirty="0" err="1">
                          <a:solidFill>
                            <a:schemeClr val="tx1"/>
                          </a:solidFill>
                          <a:latin typeface="+mn-lt"/>
                        </a:rPr>
                        <a:t>the</a:t>
                      </a:r>
                      <a:r>
                        <a:rPr lang="de-DE" sz="1600" dirty="0">
                          <a:solidFill>
                            <a:schemeClr val="tx1"/>
                          </a:solidFill>
                          <a:latin typeface="+mn-lt"/>
                        </a:rPr>
                        <a:t> </a:t>
                      </a:r>
                      <a:r>
                        <a:rPr lang="de-DE" sz="1600" dirty="0" err="1">
                          <a:solidFill>
                            <a:schemeClr val="tx1"/>
                          </a:solidFill>
                          <a:latin typeface="+mn-lt"/>
                        </a:rPr>
                        <a:t>contribution</a:t>
                      </a:r>
                      <a:r>
                        <a:rPr lang="de-DE" sz="1600" dirty="0">
                          <a:solidFill>
                            <a:schemeClr val="tx1"/>
                          </a:solidFill>
                          <a:latin typeface="+mn-lt"/>
                        </a:rPr>
                        <a:t> </a:t>
                      </a:r>
                      <a:r>
                        <a:rPr lang="de-DE" sz="1600" dirty="0" err="1">
                          <a:solidFill>
                            <a:schemeClr val="tx1"/>
                          </a:solidFill>
                          <a:latin typeface="+mn-lt"/>
                        </a:rPr>
                        <a:t>of</a:t>
                      </a:r>
                      <a:r>
                        <a:rPr lang="de-DE" sz="1600" dirty="0">
                          <a:solidFill>
                            <a:schemeClr val="tx1"/>
                          </a:solidFill>
                          <a:latin typeface="+mn-lt"/>
                        </a:rPr>
                        <a:t> </a:t>
                      </a:r>
                      <a:r>
                        <a:rPr lang="de-DE" sz="1600" dirty="0" err="1">
                          <a:solidFill>
                            <a:schemeClr val="tx1"/>
                          </a:solidFill>
                          <a:latin typeface="+mn-lt"/>
                        </a:rPr>
                        <a:t>the</a:t>
                      </a:r>
                      <a:r>
                        <a:rPr lang="de-DE" sz="1600" dirty="0">
                          <a:solidFill>
                            <a:schemeClr val="tx1"/>
                          </a:solidFill>
                          <a:latin typeface="+mn-lt"/>
                        </a:rPr>
                        <a:t> </a:t>
                      </a:r>
                      <a:r>
                        <a:rPr lang="de-DE" sz="1600" dirty="0" err="1">
                          <a:solidFill>
                            <a:schemeClr val="tx1"/>
                          </a:solidFill>
                          <a:latin typeface="+mn-lt"/>
                        </a:rPr>
                        <a:t>extractive</a:t>
                      </a:r>
                      <a:r>
                        <a:rPr lang="de-DE" sz="1600" dirty="0">
                          <a:solidFill>
                            <a:schemeClr val="tx1"/>
                          </a:solidFill>
                          <a:latin typeface="+mn-lt"/>
                        </a:rPr>
                        <a:t> </a:t>
                      </a:r>
                      <a:r>
                        <a:rPr lang="de-DE" sz="1600" dirty="0" err="1">
                          <a:solidFill>
                            <a:schemeClr val="tx1"/>
                          </a:solidFill>
                          <a:latin typeface="+mn-lt"/>
                        </a:rPr>
                        <a:t>sector</a:t>
                      </a:r>
                      <a:r>
                        <a:rPr lang="de-DE" sz="1600" dirty="0">
                          <a:solidFill>
                            <a:schemeClr val="tx1"/>
                          </a:solidFill>
                          <a:latin typeface="+mn-lt"/>
                        </a:rPr>
                        <a:t> in Germany</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kern="1200" dirty="0" err="1">
                          <a:solidFill>
                            <a:schemeClr val="dk1"/>
                          </a:solidFill>
                          <a:latin typeface="+mn-lt"/>
                          <a:ea typeface="+mn-ea"/>
                          <a:cs typeface="+mn-cs"/>
                          <a:sym typeface="Wingdings"/>
                        </a:rPr>
                        <a:t>n.a</a:t>
                      </a:r>
                      <a:r>
                        <a:rPr lang="de-DE" sz="1600" kern="1200" dirty="0">
                          <a:solidFill>
                            <a:schemeClr val="dk1"/>
                          </a:solidFill>
                          <a:latin typeface="+mn-lt"/>
                          <a:ea typeface="+mn-ea"/>
                          <a:cs typeface="+mn-cs"/>
                          <a:sym typeface="Wingdings"/>
                        </a:rPr>
                        <a:t>.</a:t>
                      </a:r>
                      <a:endParaRPr lang="de-DE" sz="160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t>Through </a:t>
                      </a:r>
                      <a:r>
                        <a:rPr lang="de-DE" sz="1600" dirty="0" err="1"/>
                        <a:t>the</a:t>
                      </a:r>
                      <a:r>
                        <a:rPr lang="de-DE" sz="1600" dirty="0"/>
                        <a:t> Multi-Stakeholder Group</a:t>
                      </a:r>
                      <a:endParaRPr lang="de-DE" sz="1600" dirty="0">
                        <a:solidFill>
                          <a:schemeClr val="bg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4"/>
                  </a:ext>
                </a:extLst>
              </a:tr>
              <a:tr h="858184">
                <a:tc>
                  <a:txBody>
                    <a:bodyPr/>
                    <a:lstStyle/>
                    <a:p>
                      <a:r>
                        <a:rPr lang="de-DE" sz="1600" dirty="0" err="1">
                          <a:solidFill>
                            <a:schemeClr val="tx1"/>
                          </a:solidFill>
                        </a:rPr>
                        <a:t>Is</a:t>
                      </a:r>
                      <a:r>
                        <a:rPr lang="de-DE" sz="1600" baseline="0" dirty="0">
                          <a:solidFill>
                            <a:schemeClr val="tx1"/>
                          </a:solidFill>
                        </a:rPr>
                        <a:t> </a:t>
                      </a:r>
                      <a:r>
                        <a:rPr lang="de-DE" sz="1600" baseline="0" dirty="0" err="1">
                          <a:solidFill>
                            <a:schemeClr val="tx1"/>
                          </a:solidFill>
                        </a:rPr>
                        <a:t>reporting</a:t>
                      </a:r>
                      <a:r>
                        <a:rPr lang="de-DE" sz="1600" baseline="0" dirty="0">
                          <a:solidFill>
                            <a:schemeClr val="tx1"/>
                          </a:solidFill>
                        </a:rPr>
                        <a:t> </a:t>
                      </a:r>
                      <a:r>
                        <a:rPr lang="de-DE" sz="1600" baseline="0" dirty="0" err="1">
                          <a:solidFill>
                            <a:schemeClr val="tx1"/>
                          </a:solidFill>
                        </a:rPr>
                        <a:t>mandatory</a:t>
                      </a:r>
                      <a:r>
                        <a:rPr lang="de-DE" sz="1600" baseline="0" dirty="0">
                          <a:solidFill>
                            <a:schemeClr val="tx1"/>
                          </a:solidFill>
                        </a:rPr>
                        <a:t>?</a:t>
                      </a:r>
                      <a:endParaRPr lang="de-DE" sz="16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kern="1200" dirty="0">
                          <a:solidFill>
                            <a:schemeClr val="tx1"/>
                          </a:solidFill>
                          <a:latin typeface="+mn-lt"/>
                          <a:ea typeface="+mn-ea"/>
                          <a:cs typeface="+mn-cs"/>
                        </a:rPr>
                        <a:t>Yes, penalty payments are</a:t>
                      </a:r>
                    </a:p>
                    <a:p>
                      <a:pPr algn="l"/>
                      <a:r>
                        <a:rPr lang="en-US" sz="1600" kern="1200" dirty="0">
                          <a:solidFill>
                            <a:schemeClr val="tx1"/>
                          </a:solidFill>
                          <a:latin typeface="+mn-lt"/>
                          <a:ea typeface="+mn-ea"/>
                          <a:cs typeface="+mn-cs"/>
                        </a:rPr>
                        <a:t>due in case of violations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1" indent="0" algn="l" defTabSz="914400" rtl="0" eaLnBrk="1" fontAlgn="auto" latinLnBrk="0" hangingPunct="1">
                        <a:lnSpc>
                          <a:spcPct val="100000"/>
                        </a:lnSpc>
                        <a:spcBef>
                          <a:spcPct val="0"/>
                        </a:spcBef>
                        <a:spcAft>
                          <a:spcPct val="0"/>
                        </a:spcAft>
                        <a:buClrTx/>
                        <a:buSzTx/>
                        <a:buFontTx/>
                        <a:buNone/>
                        <a:defRPr b="0" i="0"/>
                      </a:pPr>
                      <a:r>
                        <a:rPr lang="x-none" sz="1600" kern="1200" dirty="0">
                          <a:solidFill>
                            <a:schemeClr val="tx1"/>
                          </a:solidFill>
                          <a:latin typeface="+mn-lt"/>
                          <a:ea typeface="+mn-ea"/>
                          <a:cs typeface="+mn-cs"/>
                        </a:rPr>
                        <a:t>No, no sanctions for companies</a:t>
                      </a:r>
                      <a:r>
                        <a:rPr lang="de-DE" sz="1600" kern="1200" dirty="0">
                          <a:solidFill>
                            <a:schemeClr val="tx1"/>
                          </a:solidFill>
                          <a:latin typeface="+mn-lt"/>
                          <a:ea typeface="+mn-ea"/>
                          <a:cs typeface="+mn-cs"/>
                        </a:rPr>
                        <a:t>, but p</a:t>
                      </a:r>
                      <a:r>
                        <a:rPr lang="x-none" sz="1600" kern="1200" dirty="0">
                          <a:solidFill>
                            <a:schemeClr val="tx1"/>
                          </a:solidFill>
                          <a:latin typeface="+mn-lt"/>
                          <a:ea typeface="+mn-ea"/>
                          <a:cs typeface="+mn-cs"/>
                        </a:rPr>
                        <a:t>ossible threat to EITI status</a:t>
                      </a:r>
                    </a:p>
                  </a:txBody>
                  <a:tcPr marL="89535" marR="8953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5"/>
                  </a:ext>
                </a:extLst>
              </a:tr>
            </a:tbl>
          </a:graphicData>
        </a:graphic>
      </p:graphicFrame>
      <p:sp>
        <p:nvSpPr>
          <p:cNvPr id="5" name="Titel 1"/>
          <p:cNvSpPr txBox="1">
            <a:spLocks/>
          </p:cNvSpPr>
          <p:nvPr/>
        </p:nvSpPr>
        <p:spPr>
          <a:xfrm>
            <a:off x="2156619" y="959325"/>
            <a:ext cx="7893844" cy="617928"/>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endParaRPr lang="de-DE" dirty="0">
              <a:solidFill>
                <a:schemeClr val="accent1"/>
              </a:solidFill>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40118574-A433-4EBF-B588-3053AC6A2D61}"/>
              </a:ext>
            </a:extLst>
          </p:cNvPr>
          <p:cNvSpPr txBox="1">
            <a:spLocks/>
          </p:cNvSpPr>
          <p:nvPr/>
        </p:nvSpPr>
        <p:spPr>
          <a:xfrm>
            <a:off x="2062025" y="511827"/>
            <a:ext cx="10513483" cy="716093"/>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US" b="0" kern="0" dirty="0">
                <a:solidFill>
                  <a:srgbClr val="0076AF"/>
                </a:solidFill>
                <a:latin typeface="Arial" panose="020B0604020202020204" pitchFamily="34" charset="0"/>
                <a:cs typeface="Arial" panose="020B0604020202020204" pitchFamily="34" charset="0"/>
              </a:rPr>
              <a:t>Comparison of the D-EITI and the German Commercial Code</a:t>
            </a:r>
          </a:p>
        </p:txBody>
      </p:sp>
      <p:sp>
        <p:nvSpPr>
          <p:cNvPr id="2" name="Rechteck 1">
            <a:extLst>
              <a:ext uri="{FF2B5EF4-FFF2-40B4-BE49-F238E27FC236}">
                <a16:creationId xmlns:a16="http://schemas.microsoft.com/office/drawing/2014/main" id="{5D5BB5A6-9C67-4817-A711-396D80A79117}"/>
              </a:ext>
            </a:extLst>
          </p:cNvPr>
          <p:cNvSpPr/>
          <p:nvPr/>
        </p:nvSpPr>
        <p:spPr>
          <a:xfrm>
            <a:off x="2470484" y="6124640"/>
            <a:ext cx="7579979" cy="523220"/>
          </a:xfrm>
          <a:prstGeom prst="rect">
            <a:avLst/>
          </a:prstGeom>
        </p:spPr>
        <p:txBody>
          <a:bodyPr wrap="square">
            <a:spAutoFit/>
          </a:bodyPr>
          <a:lstStyle/>
          <a:p>
            <a:r>
              <a:rPr lang="de-DE" sz="1400" b="0" dirty="0"/>
              <a:t>* </a:t>
            </a:r>
            <a:r>
              <a:rPr lang="en-US" sz="1400" b="0" dirty="0"/>
              <a:t>"Large" in the legal sense is defined as companies that exceed at least two of the three criteria mentioned above on two consecutive balance sheet dates </a:t>
            </a:r>
            <a:r>
              <a:rPr lang="de-DE" sz="1400" b="0" dirty="0"/>
              <a:t>(§ 267 Abs. 3 HGB).</a:t>
            </a:r>
          </a:p>
        </p:txBody>
      </p:sp>
    </p:spTree>
    <p:extLst>
      <p:ext uri="{BB962C8B-B14F-4D97-AF65-F5344CB8AC3E}">
        <p14:creationId xmlns:p14="http://schemas.microsoft.com/office/powerpoint/2010/main" val="423520095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54730DDF-429E-45C4-B291-453667D45E2B}"/>
              </a:ext>
            </a:extLst>
          </p:cNvPr>
          <p:cNvSpPr txBox="1">
            <a:spLocks/>
          </p:cNvSpPr>
          <p:nvPr/>
        </p:nvSpPr>
        <p:spPr>
          <a:xfrm>
            <a:off x="2152651" y="2797176"/>
            <a:ext cx="7897813" cy="619125"/>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sz="3600" b="0" dirty="0">
                <a:solidFill>
                  <a:schemeClr val="accent2"/>
                </a:solidFill>
                <a:latin typeface="Arial" panose="020B0604020202020204" pitchFamily="34" charset="0"/>
                <a:cs typeface="Arial" panose="020B0604020202020204" pitchFamily="34" charset="0"/>
              </a:rPr>
              <a:t>6. D-EITI </a:t>
            </a:r>
            <a:r>
              <a:rPr lang="de-DE" sz="3600" b="0" dirty="0" err="1">
                <a:solidFill>
                  <a:schemeClr val="accent2"/>
                </a:solidFill>
                <a:latin typeface="Arial" panose="020B0604020202020204" pitchFamily="34" charset="0"/>
                <a:cs typeface="Arial" panose="020B0604020202020204" pitchFamily="34" charset="0"/>
              </a:rPr>
              <a:t>photos</a:t>
            </a:r>
            <a:r>
              <a:rPr lang="de-DE" sz="3600" b="0" dirty="0">
                <a:solidFill>
                  <a:schemeClr val="accent2"/>
                </a:solidFill>
                <a:latin typeface="Arial" panose="020B0604020202020204" pitchFamily="34" charset="0"/>
                <a:cs typeface="Arial" panose="020B0604020202020204" pitchFamily="34" charset="0"/>
              </a:rPr>
              <a:t> (</a:t>
            </a:r>
            <a:r>
              <a:rPr lang="de-DE" sz="3600" b="0" dirty="0" err="1">
                <a:solidFill>
                  <a:schemeClr val="accent2"/>
                </a:solidFill>
                <a:latin typeface="Arial" panose="020B0604020202020204" pitchFamily="34" charset="0"/>
                <a:cs typeface="Arial" panose="020B0604020202020204" pitchFamily="34" charset="0"/>
              </a:rPr>
              <a:t>as</a:t>
            </a:r>
            <a:r>
              <a:rPr lang="de-DE" sz="3600" b="0" dirty="0">
                <a:solidFill>
                  <a:schemeClr val="accent2"/>
                </a:solidFill>
                <a:latin typeface="Arial" panose="020B0604020202020204" pitchFamily="34" charset="0"/>
                <a:cs typeface="Arial" panose="020B0604020202020204" pitchFamily="34" charset="0"/>
              </a:rPr>
              <a:t> </a:t>
            </a:r>
            <a:r>
              <a:rPr lang="de-DE" sz="3600" b="0" dirty="0" err="1">
                <a:solidFill>
                  <a:schemeClr val="accent2"/>
                </a:solidFill>
                <a:latin typeface="Arial" panose="020B0604020202020204" pitchFamily="34" charset="0"/>
                <a:cs typeface="Arial" panose="020B0604020202020204" pitchFamily="34" charset="0"/>
              </a:rPr>
              <a:t>of</a:t>
            </a:r>
            <a:r>
              <a:rPr lang="de-DE" sz="3600" b="0" dirty="0">
                <a:solidFill>
                  <a:schemeClr val="accent2"/>
                </a:solidFill>
                <a:latin typeface="Arial" panose="020B0604020202020204" pitchFamily="34" charset="0"/>
                <a:cs typeface="Arial" panose="020B0604020202020204" pitchFamily="34" charset="0"/>
              </a:rPr>
              <a:t> 2019)</a:t>
            </a:r>
          </a:p>
        </p:txBody>
      </p:sp>
    </p:spTree>
    <p:extLst>
      <p:ext uri="{BB962C8B-B14F-4D97-AF65-F5344CB8AC3E}">
        <p14:creationId xmlns:p14="http://schemas.microsoft.com/office/powerpoint/2010/main" val="5807580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94E5C7C-8B80-42A2-990D-0B51E0D8B9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712" y="284521"/>
            <a:ext cx="8613723" cy="5742482"/>
          </a:xfrm>
          <a:prstGeom prst="rect">
            <a:avLst/>
          </a:prstGeom>
        </p:spPr>
      </p:pic>
      <p:sp>
        <p:nvSpPr>
          <p:cNvPr id="3" name="Rechteck 2">
            <a:extLst>
              <a:ext uri="{FF2B5EF4-FFF2-40B4-BE49-F238E27FC236}">
                <a16:creationId xmlns:a16="http://schemas.microsoft.com/office/drawing/2014/main" id="{F4C8FD0A-E3FF-4E48-8C5E-9F3F92AB6C25}"/>
              </a:ext>
            </a:extLst>
          </p:cNvPr>
          <p:cNvSpPr/>
          <p:nvPr/>
        </p:nvSpPr>
        <p:spPr>
          <a:xfrm>
            <a:off x="2548329" y="6027003"/>
            <a:ext cx="7742106" cy="707886"/>
          </a:xfrm>
          <a:prstGeom prst="rect">
            <a:avLst/>
          </a:prstGeom>
        </p:spPr>
        <p:txBody>
          <a:bodyPr wrap="squar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MSG </a:t>
            </a:r>
            <a:r>
              <a:rPr lang="de-DE" sz="2000" dirty="0" err="1">
                <a:latin typeface="Arial" panose="020B0604020202020204" pitchFamily="34" charset="0"/>
                <a:ea typeface="Calibri" panose="020F0502020204030204" pitchFamily="34" charset="0"/>
                <a:cs typeface="Arial" panose="020B0604020202020204" pitchFamily="34" charset="0"/>
              </a:rPr>
              <a:t>member</a:t>
            </a:r>
            <a:r>
              <a:rPr lang="de-DE" sz="2000" dirty="0">
                <a:latin typeface="Arial" panose="020B0604020202020204" pitchFamily="34" charset="0"/>
                <a:ea typeface="Calibri" panose="020F0502020204030204" pitchFamily="34" charset="0"/>
                <a:cs typeface="Arial" panose="020B0604020202020204" pitchFamily="34" charset="0"/>
              </a:rPr>
              <a:t> Prof. Edda Müller (</a:t>
            </a:r>
            <a:r>
              <a:rPr lang="de-DE" sz="2000" dirty="0" err="1">
                <a:latin typeface="Arial" panose="020B0604020202020204" pitchFamily="34" charset="0"/>
                <a:ea typeface="Calibri" panose="020F0502020204030204" pitchFamily="34" charset="0"/>
                <a:cs typeface="Arial" panose="020B0604020202020204" pitchFamily="34" charset="0"/>
              </a:rPr>
              <a:t>left</a:t>
            </a:r>
            <a:r>
              <a:rPr lang="de-DE" sz="2000" dirty="0">
                <a:latin typeface="Arial" panose="020B0604020202020204" pitchFamily="34" charset="0"/>
                <a:ea typeface="Calibri" panose="020F0502020204030204" pitchFamily="34" charset="0"/>
                <a:cs typeface="Arial" panose="020B0604020202020204" pitchFamily="34" charset="0"/>
              </a:rPr>
              <a:t>) at </a:t>
            </a:r>
            <a:r>
              <a:rPr lang="de-DE" sz="2000" dirty="0" err="1">
                <a:latin typeface="Arial" panose="020B0604020202020204" pitchFamily="34" charset="0"/>
                <a:ea typeface="Calibri" panose="020F0502020204030204" pitchFamily="34" charset="0"/>
                <a:cs typeface="Arial" panose="020B0604020202020204" pitchFamily="34" charset="0"/>
              </a:rPr>
              <a:t>the</a:t>
            </a:r>
            <a:r>
              <a:rPr lang="de-DE" sz="2000" dirty="0">
                <a:latin typeface="Arial" panose="020B0604020202020204" pitchFamily="34" charset="0"/>
                <a:ea typeface="Calibri" panose="020F0502020204030204" pitchFamily="34" charset="0"/>
                <a:cs typeface="Arial" panose="020B0604020202020204" pitchFamily="34" charset="0"/>
              </a:rPr>
              <a:t> EITI World Conference 2019 in Paris</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0933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62ED494-6A6C-4FC2-A873-973860DA09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1565" y="449706"/>
            <a:ext cx="8388870" cy="5592580"/>
          </a:xfrm>
          <a:prstGeom prst="rect">
            <a:avLst/>
          </a:prstGeom>
        </p:spPr>
      </p:pic>
      <p:sp>
        <p:nvSpPr>
          <p:cNvPr id="2" name="Rechteck 1">
            <a:extLst>
              <a:ext uri="{FF2B5EF4-FFF2-40B4-BE49-F238E27FC236}">
                <a16:creationId xmlns:a16="http://schemas.microsoft.com/office/drawing/2014/main" id="{40A42C3A-1F61-4A0E-83D5-86F3A2E8AA9C}"/>
              </a:ext>
            </a:extLst>
          </p:cNvPr>
          <p:cNvSpPr/>
          <p:nvPr/>
        </p:nvSpPr>
        <p:spPr>
          <a:xfrm>
            <a:off x="2548329" y="6027003"/>
            <a:ext cx="7742106" cy="707886"/>
          </a:xfrm>
          <a:prstGeom prst="rect">
            <a:avLst/>
          </a:prstGeom>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MSG Vice Chair Andrea </a:t>
            </a:r>
            <a:r>
              <a:rPr lang="en-US" sz="2000" dirty="0" err="1">
                <a:latin typeface="Arial" panose="020B0604020202020204" pitchFamily="34" charset="0"/>
                <a:ea typeface="Calibri" panose="020F0502020204030204" pitchFamily="34" charset="0"/>
                <a:cs typeface="Arial" panose="020B0604020202020204" pitchFamily="34" charset="0"/>
              </a:rPr>
              <a:t>Jünemann</a:t>
            </a:r>
            <a:r>
              <a:rPr lang="en-US" sz="2000" dirty="0">
                <a:latin typeface="Arial" panose="020B0604020202020204" pitchFamily="34" charset="0"/>
                <a:ea typeface="Calibri" panose="020F0502020204030204" pitchFamily="34" charset="0"/>
                <a:cs typeface="Arial" panose="020B0604020202020204" pitchFamily="34" charset="0"/>
              </a:rPr>
              <a:t> at the EITI World Conference 2019 in Paris</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45763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E6250-FBD9-474F-B288-295C25F3073B}"/>
              </a:ext>
            </a:extLst>
          </p:cNvPr>
          <p:cNvSpPr>
            <a:spLocks noGrp="1"/>
          </p:cNvSpPr>
          <p:nvPr>
            <p:ph type="title"/>
          </p:nvPr>
        </p:nvSpPr>
        <p:spPr/>
        <p:txBody>
          <a:bodyPr/>
          <a:lstStyle/>
          <a:p>
            <a:endParaRPr lang="de-DE"/>
          </a:p>
        </p:txBody>
      </p:sp>
      <p:pic>
        <p:nvPicPr>
          <p:cNvPr id="6" name="Grafik 5">
            <a:extLst>
              <a:ext uri="{FF2B5EF4-FFF2-40B4-BE49-F238E27FC236}">
                <a16:creationId xmlns:a16="http://schemas.microsoft.com/office/drawing/2014/main" id="{D56AC782-E7B6-4DAC-AC7A-B1B2329896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1565" y="434423"/>
            <a:ext cx="8388870" cy="5592580"/>
          </a:xfrm>
          <a:prstGeom prst="rect">
            <a:avLst/>
          </a:prstGeom>
        </p:spPr>
      </p:pic>
      <p:sp>
        <p:nvSpPr>
          <p:cNvPr id="4" name="Rechteck 3">
            <a:extLst>
              <a:ext uri="{FF2B5EF4-FFF2-40B4-BE49-F238E27FC236}">
                <a16:creationId xmlns:a16="http://schemas.microsoft.com/office/drawing/2014/main" id="{61165C44-1242-4F60-8EB9-9755EED2413A}"/>
              </a:ext>
            </a:extLst>
          </p:cNvPr>
          <p:cNvSpPr/>
          <p:nvPr/>
        </p:nvSpPr>
        <p:spPr>
          <a:xfrm>
            <a:off x="2548329" y="6027003"/>
            <a:ext cx="7742106" cy="707886"/>
          </a:xfrm>
          <a:prstGeom prst="rect">
            <a:avLst/>
          </a:prstGeom>
        </p:spPr>
        <p:txBody>
          <a:bodyPr wrap="square">
            <a:spAutoFit/>
          </a:bodyPr>
          <a:lstStyle/>
          <a:p>
            <a:r>
              <a:rPr lang="de-DE" sz="2000" dirty="0">
                <a:latin typeface="Arial" panose="020B0604020202020204" pitchFamily="34" charset="0"/>
                <a:ea typeface="Calibri" panose="020F0502020204030204" pitchFamily="34" charset="0"/>
                <a:cs typeface="Arial" panose="020B0604020202020204" pitchFamily="34" charset="0"/>
              </a:rPr>
              <a:t>MSG </a:t>
            </a:r>
            <a:r>
              <a:rPr lang="de-DE" sz="2000" dirty="0" err="1">
                <a:latin typeface="Arial" panose="020B0604020202020204" pitchFamily="34" charset="0"/>
                <a:ea typeface="Calibri" panose="020F0502020204030204" pitchFamily="34" charset="0"/>
                <a:cs typeface="Arial" panose="020B0604020202020204" pitchFamily="34" charset="0"/>
              </a:rPr>
              <a:t>member</a:t>
            </a:r>
            <a:r>
              <a:rPr lang="de-DE" sz="2000" dirty="0">
                <a:latin typeface="Arial" panose="020B0604020202020204" pitchFamily="34" charset="0"/>
                <a:ea typeface="Calibri" panose="020F0502020204030204" pitchFamily="34" charset="0"/>
                <a:cs typeface="Arial" panose="020B0604020202020204" pitchFamily="34" charset="0"/>
              </a:rPr>
              <a:t> Friedrich Wilhelm Wagner at </a:t>
            </a:r>
            <a:r>
              <a:rPr lang="de-DE" sz="2000" dirty="0" err="1">
                <a:latin typeface="Arial" panose="020B0604020202020204" pitchFamily="34" charset="0"/>
                <a:ea typeface="Calibri" panose="020F0502020204030204" pitchFamily="34" charset="0"/>
                <a:cs typeface="Arial" panose="020B0604020202020204" pitchFamily="34" charset="0"/>
              </a:rPr>
              <a:t>the</a:t>
            </a:r>
            <a:r>
              <a:rPr lang="de-DE" sz="2000" dirty="0">
                <a:latin typeface="Arial" panose="020B0604020202020204" pitchFamily="34" charset="0"/>
                <a:ea typeface="Calibri" panose="020F0502020204030204" pitchFamily="34" charset="0"/>
                <a:cs typeface="Arial" panose="020B0604020202020204" pitchFamily="34" charset="0"/>
              </a:rPr>
              <a:t> EITI World Conference 2019 in Paris</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9392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E6250-FBD9-474F-B288-295C25F3073B}"/>
              </a:ext>
            </a:extLst>
          </p:cNvPr>
          <p:cNvSpPr>
            <a:spLocks noGrp="1"/>
          </p:cNvSpPr>
          <p:nvPr>
            <p:ph type="title"/>
          </p:nvPr>
        </p:nvSpPr>
        <p:spPr/>
        <p:txBody>
          <a:bodyPr/>
          <a:lstStyle/>
          <a:p>
            <a:endParaRPr lang="de-DE"/>
          </a:p>
        </p:txBody>
      </p:sp>
      <p:sp>
        <p:nvSpPr>
          <p:cNvPr id="4" name="Rechteck 3">
            <a:extLst>
              <a:ext uri="{FF2B5EF4-FFF2-40B4-BE49-F238E27FC236}">
                <a16:creationId xmlns:a16="http://schemas.microsoft.com/office/drawing/2014/main" id="{61165C44-1242-4F60-8EB9-9755EED2413A}"/>
              </a:ext>
            </a:extLst>
          </p:cNvPr>
          <p:cNvSpPr/>
          <p:nvPr/>
        </p:nvSpPr>
        <p:spPr>
          <a:xfrm>
            <a:off x="2775284" y="5898675"/>
            <a:ext cx="6743471" cy="707886"/>
          </a:xfrm>
          <a:prstGeom prst="rect">
            <a:avLst/>
          </a:prstGeom>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Impressions of the 17th MSG meeting (February 2020) at the Federal Ministry of Economics and Energy</a:t>
            </a:r>
            <a:endParaRPr lang="de-DE" sz="20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802915C9-BB78-4182-8483-6AD543D827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0944" y="309119"/>
            <a:ext cx="7742105" cy="5591415"/>
          </a:xfrm>
          <a:prstGeom prst="rect">
            <a:avLst/>
          </a:prstGeom>
        </p:spPr>
      </p:pic>
    </p:spTree>
    <p:extLst>
      <p:ext uri="{BB962C8B-B14F-4D97-AF65-F5344CB8AC3E}">
        <p14:creationId xmlns:p14="http://schemas.microsoft.com/office/powerpoint/2010/main" val="119427279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E6250-FBD9-474F-B288-295C25F3073B}"/>
              </a:ext>
            </a:extLst>
          </p:cNvPr>
          <p:cNvSpPr>
            <a:spLocks noGrp="1"/>
          </p:cNvSpPr>
          <p:nvPr>
            <p:ph type="title"/>
          </p:nvPr>
        </p:nvSpPr>
        <p:spPr/>
        <p:txBody>
          <a:bodyPr/>
          <a:lstStyle/>
          <a:p>
            <a:endParaRPr lang="de-DE"/>
          </a:p>
        </p:txBody>
      </p:sp>
      <p:sp>
        <p:nvSpPr>
          <p:cNvPr id="4" name="Rechteck 3">
            <a:extLst>
              <a:ext uri="{FF2B5EF4-FFF2-40B4-BE49-F238E27FC236}">
                <a16:creationId xmlns:a16="http://schemas.microsoft.com/office/drawing/2014/main" id="{61165C44-1242-4F60-8EB9-9755EED2413A}"/>
              </a:ext>
            </a:extLst>
          </p:cNvPr>
          <p:cNvSpPr/>
          <p:nvPr/>
        </p:nvSpPr>
        <p:spPr>
          <a:xfrm>
            <a:off x="2646948" y="5898675"/>
            <a:ext cx="6871808" cy="707886"/>
          </a:xfrm>
          <a:prstGeom prst="rect">
            <a:avLst/>
          </a:prstGeom>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Impressions of the 17th MSG meeting (February 2020) at the Federal Ministry of Economics and Energy</a:t>
            </a:r>
          </a:p>
        </p:txBody>
      </p:sp>
      <p:pic>
        <p:nvPicPr>
          <p:cNvPr id="6" name="Grafik 5">
            <a:extLst>
              <a:ext uri="{FF2B5EF4-FFF2-40B4-BE49-F238E27FC236}">
                <a16:creationId xmlns:a16="http://schemas.microsoft.com/office/drawing/2014/main" id="{330E6EB5-1100-4432-8E6F-DD3677D8AB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045" y="251439"/>
            <a:ext cx="7852017" cy="5670804"/>
          </a:xfrm>
          <a:prstGeom prst="rect">
            <a:avLst/>
          </a:prstGeom>
        </p:spPr>
      </p:pic>
    </p:spTree>
    <p:extLst>
      <p:ext uri="{BB962C8B-B14F-4D97-AF65-F5344CB8AC3E}">
        <p14:creationId xmlns:p14="http://schemas.microsoft.com/office/powerpoint/2010/main" val="96080493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54730DDF-429E-45C4-B291-453667D45E2B}"/>
              </a:ext>
            </a:extLst>
          </p:cNvPr>
          <p:cNvSpPr txBox="1">
            <a:spLocks/>
          </p:cNvSpPr>
          <p:nvPr/>
        </p:nvSpPr>
        <p:spPr>
          <a:xfrm>
            <a:off x="2152651" y="2797176"/>
            <a:ext cx="7897813" cy="619125"/>
          </a:xfrm>
          <a:prstGeom prst="rect">
            <a:avLst/>
          </a:prstGeom>
        </p:spPr>
        <p:txBody>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sz="3600" b="0" dirty="0">
                <a:solidFill>
                  <a:schemeClr val="accent2"/>
                </a:solidFill>
                <a:latin typeface="Arial" panose="020B0604020202020204" pitchFamily="34" charset="0"/>
                <a:cs typeface="Arial" panose="020B0604020202020204" pitchFamily="34" charset="0"/>
              </a:rPr>
              <a:t>7. More </a:t>
            </a:r>
            <a:r>
              <a:rPr lang="de-DE" sz="3600" b="0" dirty="0" err="1">
                <a:solidFill>
                  <a:schemeClr val="accent2"/>
                </a:solidFill>
                <a:latin typeface="Arial" panose="020B0604020202020204" pitchFamily="34" charset="0"/>
                <a:cs typeface="Arial" panose="020B0604020202020204" pitchFamily="34" charset="0"/>
              </a:rPr>
              <a:t>information</a:t>
            </a:r>
            <a:r>
              <a:rPr lang="de-DE" sz="3600" b="0" dirty="0">
                <a:solidFill>
                  <a:schemeClr val="accent2"/>
                </a:solidFill>
                <a:latin typeface="Arial" panose="020B0604020202020204" pitchFamily="34" charset="0"/>
                <a:cs typeface="Arial" panose="020B0604020202020204" pitchFamily="34" charset="0"/>
              </a:rPr>
              <a:t> </a:t>
            </a:r>
            <a:r>
              <a:rPr lang="de-DE" sz="3600" b="0" dirty="0" err="1">
                <a:solidFill>
                  <a:schemeClr val="accent2"/>
                </a:solidFill>
                <a:latin typeface="Arial" panose="020B0604020202020204" pitchFamily="34" charset="0"/>
                <a:cs typeface="Arial" panose="020B0604020202020204" pitchFamily="34" charset="0"/>
              </a:rPr>
              <a:t>and</a:t>
            </a:r>
            <a:r>
              <a:rPr lang="de-DE" sz="3600" b="0" dirty="0">
                <a:solidFill>
                  <a:schemeClr val="accent2"/>
                </a:solidFill>
                <a:latin typeface="Arial" panose="020B0604020202020204" pitchFamily="34" charset="0"/>
                <a:cs typeface="Arial" panose="020B0604020202020204" pitchFamily="34" charset="0"/>
              </a:rPr>
              <a:t> </a:t>
            </a:r>
            <a:r>
              <a:rPr lang="de-DE" sz="3600" b="0" dirty="0" err="1">
                <a:solidFill>
                  <a:schemeClr val="accent2"/>
                </a:solidFill>
                <a:latin typeface="Arial" panose="020B0604020202020204" pitchFamily="34" charset="0"/>
                <a:cs typeface="Arial" panose="020B0604020202020204" pitchFamily="34" charset="0"/>
              </a:rPr>
              <a:t>contact</a:t>
            </a:r>
            <a:endParaRPr lang="de-DE" sz="3600" b="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9060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0" kern="1200" dirty="0">
                <a:solidFill>
                  <a:schemeClr val="accent2"/>
                </a:solidFill>
                <a:latin typeface="Arial" panose="020B0604020202020204" pitchFamily="34" charset="0"/>
                <a:cs typeface="Arial" panose="020B0604020202020204" pitchFamily="34" charset="0"/>
              </a:rPr>
              <a:t>More </a:t>
            </a:r>
            <a:r>
              <a:rPr lang="de-DE" sz="2800" b="0" kern="1200" dirty="0" err="1">
                <a:solidFill>
                  <a:schemeClr val="accent2"/>
                </a:solidFill>
                <a:latin typeface="Arial" panose="020B0604020202020204" pitchFamily="34" charset="0"/>
                <a:cs typeface="Arial" panose="020B0604020202020204" pitchFamily="34" charset="0"/>
              </a:rPr>
              <a:t>information</a:t>
            </a:r>
            <a:r>
              <a:rPr lang="de-DE" sz="2800" b="0" kern="1200" dirty="0">
                <a:solidFill>
                  <a:schemeClr val="accent2"/>
                </a:solidFill>
                <a:latin typeface="Arial" panose="020B0604020202020204" pitchFamily="34" charset="0"/>
                <a:cs typeface="Arial" panose="020B0604020202020204" pitchFamily="34" charset="0"/>
              </a:rPr>
              <a:t> </a:t>
            </a:r>
            <a:r>
              <a:rPr lang="de-DE" sz="2800" b="0" kern="1200" dirty="0" err="1">
                <a:solidFill>
                  <a:schemeClr val="accent2"/>
                </a:solidFill>
                <a:latin typeface="Arial" panose="020B0604020202020204" pitchFamily="34" charset="0"/>
                <a:cs typeface="Arial" panose="020B0604020202020204" pitchFamily="34" charset="0"/>
              </a:rPr>
              <a:t>about</a:t>
            </a:r>
            <a:r>
              <a:rPr lang="de-DE" sz="2800" b="0" kern="1200" dirty="0">
                <a:solidFill>
                  <a:schemeClr val="accent2"/>
                </a:solidFill>
                <a:latin typeface="Arial" panose="020B0604020202020204" pitchFamily="34" charset="0"/>
                <a:cs typeface="Arial" panose="020B0604020202020204" pitchFamily="34" charset="0"/>
              </a:rPr>
              <a:t> D-EITI</a:t>
            </a:r>
            <a:br>
              <a:rPr lang="de-DE" b="1" dirty="0"/>
            </a:br>
            <a:endParaRPr lang="de-DE" b="1" dirty="0"/>
          </a:p>
        </p:txBody>
      </p:sp>
      <p:sp>
        <p:nvSpPr>
          <p:cNvPr id="3" name="Rechteck 2"/>
          <p:cNvSpPr/>
          <p:nvPr/>
        </p:nvSpPr>
        <p:spPr>
          <a:xfrm>
            <a:off x="2358301" y="2236643"/>
            <a:ext cx="2565126" cy="830997"/>
          </a:xfrm>
          <a:prstGeom prst="rect">
            <a:avLst/>
          </a:prstGeom>
        </p:spPr>
        <p:txBody>
          <a:bodyPr wrap="none">
            <a:spAutoFit/>
          </a:bodyPr>
          <a:lstStyle/>
          <a:p>
            <a:r>
              <a:rPr lang="de-DE" sz="3200" dirty="0">
                <a:solidFill>
                  <a:schemeClr val="accent2"/>
                </a:solidFill>
                <a:latin typeface="Arial" panose="020B0604020202020204" pitchFamily="34" charset="0"/>
                <a:ea typeface="+mj-ea"/>
                <a:cs typeface="Arial" panose="020B0604020202020204" pitchFamily="34" charset="0"/>
              </a:rPr>
              <a:t>http//: </a:t>
            </a:r>
            <a:r>
              <a:rPr lang="de-DE" sz="1600" b="0" dirty="0">
                <a:solidFill>
                  <a:schemeClr val="accent2"/>
                </a:solidFill>
                <a:latin typeface="Arial" panose="020B0604020202020204" pitchFamily="34" charset="0"/>
                <a:ea typeface="+mj-ea"/>
                <a:cs typeface="Arial" panose="020B0604020202020204" pitchFamily="34" charset="0"/>
              </a:rPr>
              <a:t>Internetseite</a:t>
            </a:r>
          </a:p>
          <a:p>
            <a:r>
              <a:rPr lang="de-DE" sz="1600" b="0" dirty="0">
                <a:solidFill>
                  <a:schemeClr val="accent2"/>
                </a:solidFill>
                <a:latin typeface="Arial" panose="020B0604020202020204" pitchFamily="34" charset="0"/>
                <a:ea typeface="+mj-ea"/>
                <a:cs typeface="Arial" panose="020B0604020202020204" pitchFamily="34" charset="0"/>
              </a:rPr>
              <a:t>www.D-EITI.de</a:t>
            </a:r>
            <a:endParaRPr lang="de-DE" sz="2000" b="0" dirty="0">
              <a:solidFill>
                <a:schemeClr val="accent2"/>
              </a:solidFill>
              <a:latin typeface="Arial" panose="020B0604020202020204" pitchFamily="34" charset="0"/>
              <a:ea typeface="+mj-ea"/>
              <a:cs typeface="Arial" panose="020B0604020202020204" pitchFamily="34" charset="0"/>
            </a:endParaRPr>
          </a:p>
        </p:txBody>
      </p:sp>
      <p:sp>
        <p:nvSpPr>
          <p:cNvPr id="6" name="Rechteck 5"/>
          <p:cNvSpPr/>
          <p:nvPr/>
        </p:nvSpPr>
        <p:spPr>
          <a:xfrm>
            <a:off x="7156314" y="5303687"/>
            <a:ext cx="1691489" cy="523220"/>
          </a:xfrm>
          <a:prstGeom prst="rect">
            <a:avLst/>
          </a:prstGeom>
        </p:spPr>
        <p:txBody>
          <a:bodyPr wrap="none">
            <a:spAutoFit/>
          </a:bodyPr>
          <a:lstStyle/>
          <a:p>
            <a:r>
              <a:rPr lang="de-DE" sz="1400" b="0" dirty="0">
                <a:solidFill>
                  <a:schemeClr val="accent2"/>
                </a:solidFill>
                <a:latin typeface="Arial" panose="020B0604020202020204" pitchFamily="34" charset="0"/>
                <a:ea typeface="+mj-ea"/>
                <a:cs typeface="Arial" panose="020B0604020202020204" pitchFamily="34" charset="0"/>
              </a:rPr>
              <a:t>Twitter</a:t>
            </a:r>
          </a:p>
          <a:p>
            <a:r>
              <a:rPr lang="de-DE" sz="1400" b="0" dirty="0">
                <a:solidFill>
                  <a:schemeClr val="accent2"/>
                </a:solidFill>
                <a:latin typeface="Arial" panose="020B0604020202020204" pitchFamily="34" charset="0"/>
                <a:ea typeface="+mj-ea"/>
                <a:cs typeface="Arial" panose="020B0604020202020204" pitchFamily="34" charset="0"/>
              </a:rPr>
              <a:t>@</a:t>
            </a:r>
            <a:r>
              <a:rPr lang="de-DE" sz="1400" b="0" dirty="0" err="1">
                <a:solidFill>
                  <a:schemeClr val="accent2"/>
                </a:solidFill>
                <a:latin typeface="Arial" panose="020B0604020202020204" pitchFamily="34" charset="0"/>
                <a:ea typeface="+mj-ea"/>
                <a:cs typeface="Arial" panose="020B0604020202020204" pitchFamily="34" charset="0"/>
              </a:rPr>
              <a:t>EITIDeutschland</a:t>
            </a:r>
            <a:endParaRPr lang="de-DE" sz="1400" b="0" dirty="0">
              <a:solidFill>
                <a:schemeClr val="accent2"/>
              </a:solidFill>
              <a:latin typeface="Arial" panose="020B0604020202020204" pitchFamily="34" charset="0"/>
              <a:ea typeface="+mj-ea"/>
              <a:cs typeface="Arial" panose="020B0604020202020204" pitchFamily="34" charset="0"/>
            </a:endParaRPr>
          </a:p>
        </p:txBody>
      </p:sp>
      <p:sp>
        <p:nvSpPr>
          <p:cNvPr id="5" name="AutoShape 4" descr="Bildergebnis für twitter"/>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077" name="Picture 5"/>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661014" y="5359624"/>
            <a:ext cx="581025" cy="48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6531143" y="2205865"/>
            <a:ext cx="2081019" cy="892552"/>
          </a:xfrm>
          <a:prstGeom prst="rect">
            <a:avLst/>
          </a:prstGeom>
        </p:spPr>
        <p:txBody>
          <a:bodyPr wrap="none">
            <a:spAutoFit/>
          </a:bodyPr>
          <a:lstStyle/>
          <a:p>
            <a:r>
              <a:rPr lang="de-DE" sz="3600" b="0" dirty="0">
                <a:solidFill>
                  <a:schemeClr val="accent2"/>
                </a:solidFill>
                <a:latin typeface="Arial" panose="020B0604020202020204" pitchFamily="34" charset="0"/>
                <a:ea typeface="+mj-ea"/>
                <a:cs typeface="Arial" panose="020B0604020202020204" pitchFamily="34" charset="0"/>
              </a:rPr>
              <a:t>@</a:t>
            </a:r>
            <a:r>
              <a:rPr lang="de-DE" sz="1800" b="0" dirty="0">
                <a:solidFill>
                  <a:schemeClr val="accent2"/>
                </a:solidFill>
                <a:latin typeface="Arial" panose="020B0604020202020204" pitchFamily="34" charset="0"/>
                <a:ea typeface="+mj-ea"/>
                <a:cs typeface="Arial" panose="020B0604020202020204" pitchFamily="34" charset="0"/>
              </a:rPr>
              <a:t> </a:t>
            </a:r>
            <a:r>
              <a:rPr lang="de-DE" sz="1600" b="0" dirty="0">
                <a:solidFill>
                  <a:schemeClr val="accent2"/>
                </a:solidFill>
                <a:latin typeface="Arial" panose="020B0604020202020204" pitchFamily="34" charset="0"/>
                <a:ea typeface="+mj-ea"/>
                <a:cs typeface="Arial" panose="020B0604020202020204" pitchFamily="34" charset="0"/>
              </a:rPr>
              <a:t>Kontakt</a:t>
            </a:r>
          </a:p>
          <a:p>
            <a:r>
              <a:rPr lang="de-DE" sz="1600" b="0" dirty="0">
                <a:solidFill>
                  <a:schemeClr val="accent2"/>
                </a:solidFill>
                <a:latin typeface="Arial" panose="020B0604020202020204" pitchFamily="34" charset="0"/>
                <a:ea typeface="+mj-ea"/>
                <a:cs typeface="Arial" panose="020B0604020202020204" pitchFamily="34" charset="0"/>
              </a:rPr>
              <a:t>sekretariat@d-eiti.de</a:t>
            </a:r>
          </a:p>
        </p:txBody>
      </p:sp>
      <p:sp>
        <p:nvSpPr>
          <p:cNvPr id="10" name="Rechteck 9"/>
          <p:cNvSpPr/>
          <p:nvPr/>
        </p:nvSpPr>
        <p:spPr>
          <a:xfrm>
            <a:off x="3557483" y="4087827"/>
            <a:ext cx="4277005" cy="584775"/>
          </a:xfrm>
          <a:prstGeom prst="rect">
            <a:avLst/>
          </a:prstGeom>
        </p:spPr>
        <p:txBody>
          <a:bodyPr wrap="none">
            <a:spAutoFit/>
          </a:bodyPr>
          <a:lstStyle/>
          <a:p>
            <a:r>
              <a:rPr lang="de-DE" sz="1600" b="0" dirty="0">
                <a:solidFill>
                  <a:schemeClr val="accent2"/>
                </a:solidFill>
                <a:latin typeface="Arial" panose="020B0604020202020204" pitchFamily="34" charset="0"/>
                <a:ea typeface="+mj-ea"/>
                <a:cs typeface="Arial" panose="020B0604020202020204" pitchFamily="34" charset="0"/>
              </a:rPr>
              <a:t>D-EITI-Newsletter</a:t>
            </a:r>
          </a:p>
          <a:p>
            <a:r>
              <a:rPr lang="de-DE" sz="1600" b="0" dirty="0">
                <a:solidFill>
                  <a:schemeClr val="accent2"/>
                </a:solidFill>
                <a:latin typeface="Arial" panose="020B0604020202020204" pitchFamily="34" charset="0"/>
                <a:ea typeface="+mj-ea"/>
                <a:cs typeface="Arial" panose="020B0604020202020204" pitchFamily="34" charset="0"/>
              </a:rPr>
              <a:t>www.d-eiti.de/kontakt-newsletter-abonnieren/</a:t>
            </a:r>
          </a:p>
        </p:txBody>
      </p:sp>
      <p:grpSp>
        <p:nvGrpSpPr>
          <p:cNvPr id="16" name="Gruppieren 15"/>
          <p:cNvGrpSpPr/>
          <p:nvPr/>
        </p:nvGrpSpPr>
        <p:grpSpPr>
          <a:xfrm>
            <a:off x="2935347" y="4169494"/>
            <a:ext cx="567163" cy="357783"/>
            <a:chOff x="4943475" y="1352550"/>
            <a:chExt cx="752476" cy="466725"/>
          </a:xfrm>
        </p:grpSpPr>
        <p:sp>
          <p:nvSpPr>
            <p:cNvPr id="7" name="Rechteck 6"/>
            <p:cNvSpPr/>
            <p:nvPr/>
          </p:nvSpPr>
          <p:spPr bwMode="auto">
            <a:xfrm>
              <a:off x="4943475" y="1352550"/>
              <a:ext cx="752475" cy="46672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latin typeface="+mn-lt"/>
              </a:endParaRPr>
            </a:p>
          </p:txBody>
        </p:sp>
        <p:cxnSp>
          <p:nvCxnSpPr>
            <p:cNvPr id="11" name="Gerade Verbindung 10"/>
            <p:cNvCxnSpPr/>
            <p:nvPr/>
          </p:nvCxnSpPr>
          <p:spPr bwMode="auto">
            <a:xfrm>
              <a:off x="4943475" y="1352550"/>
              <a:ext cx="376237" cy="233362"/>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15" name="Gerade Verbindung 14"/>
            <p:cNvCxnSpPr/>
            <p:nvPr/>
          </p:nvCxnSpPr>
          <p:spPr bwMode="auto">
            <a:xfrm flipH="1">
              <a:off x="5319712" y="1352550"/>
              <a:ext cx="376239" cy="233362"/>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pic>
        <p:nvPicPr>
          <p:cNvPr id="17" name="Grafik 16" descr="https://s14-eu5.ixquick.com/cgi-bin/serveimage?url=https:%2F%2Fwww.facebook.com%2Fimages%2Ffb_icon_325x325.png&amp;sp=e6fd8fb8fae997d9211a667dc20bcfa1">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9777" y="5228271"/>
            <a:ext cx="626600" cy="674050"/>
          </a:xfrm>
          <a:prstGeom prst="rect">
            <a:avLst/>
          </a:prstGeom>
          <a:noFill/>
          <a:ln>
            <a:noFill/>
          </a:ln>
        </p:spPr>
      </p:pic>
      <p:sp>
        <p:nvSpPr>
          <p:cNvPr id="8" name="Textfeld 7"/>
          <p:cNvSpPr txBox="1"/>
          <p:nvPr/>
        </p:nvSpPr>
        <p:spPr>
          <a:xfrm>
            <a:off x="3319138" y="5303686"/>
            <a:ext cx="3271385" cy="523220"/>
          </a:xfrm>
          <a:prstGeom prst="rect">
            <a:avLst/>
          </a:prstGeom>
          <a:noFill/>
        </p:spPr>
        <p:txBody>
          <a:bodyPr wrap="square" rtlCol="0">
            <a:spAutoFit/>
          </a:bodyPr>
          <a:lstStyle/>
          <a:p>
            <a:r>
              <a:rPr lang="de-DE" sz="1400" b="0" dirty="0">
                <a:solidFill>
                  <a:schemeClr val="accent2"/>
                </a:solidFill>
                <a:latin typeface="Arial" panose="020B0604020202020204" pitchFamily="34" charset="0"/>
                <a:ea typeface="+mj-ea"/>
                <a:cs typeface="Arial" panose="020B0604020202020204" pitchFamily="34" charset="0"/>
              </a:rPr>
              <a:t>Facebook</a:t>
            </a:r>
          </a:p>
          <a:p>
            <a:r>
              <a:rPr lang="de-DE" sz="1400" b="0" dirty="0">
                <a:solidFill>
                  <a:schemeClr val="accent2"/>
                </a:solidFill>
                <a:latin typeface="Arial" panose="020B0604020202020204" pitchFamily="34" charset="0"/>
                <a:ea typeface="+mj-ea"/>
                <a:cs typeface="Arial" panose="020B0604020202020204" pitchFamily="34" charset="0"/>
              </a:rPr>
              <a:t>www.facebook.com/EITIDeutschland</a:t>
            </a:r>
          </a:p>
        </p:txBody>
      </p:sp>
    </p:spTree>
    <p:extLst>
      <p:ext uri="{BB962C8B-B14F-4D97-AF65-F5344CB8AC3E}">
        <p14:creationId xmlns:p14="http://schemas.microsoft.com/office/powerpoint/2010/main" val="34145796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56619" y="2797650"/>
            <a:ext cx="7893844" cy="617928"/>
          </a:xfrm>
        </p:spPr>
        <p:txBody>
          <a:bodyPr/>
          <a:lstStyle/>
          <a:p>
            <a:r>
              <a:rPr lang="de-DE" sz="3600" dirty="0"/>
              <a:t>1. </a:t>
            </a:r>
            <a:r>
              <a:rPr lang="de-DE" sz="3600" dirty="0" err="1"/>
              <a:t>What</a:t>
            </a:r>
            <a:r>
              <a:rPr lang="de-DE" sz="3600" dirty="0"/>
              <a:t> </a:t>
            </a:r>
            <a:r>
              <a:rPr lang="de-DE" sz="3600" dirty="0" err="1"/>
              <a:t>is</a:t>
            </a:r>
            <a:r>
              <a:rPr lang="de-DE" sz="3600" dirty="0"/>
              <a:t> </a:t>
            </a:r>
            <a:r>
              <a:rPr lang="de-DE" sz="3600" dirty="0" err="1"/>
              <a:t>the</a:t>
            </a:r>
            <a:r>
              <a:rPr lang="de-DE" sz="3600" dirty="0"/>
              <a:t> EITI?</a:t>
            </a:r>
          </a:p>
        </p:txBody>
      </p:sp>
    </p:spTree>
    <p:extLst>
      <p:ext uri="{BB962C8B-B14F-4D97-AF65-F5344CB8AC3E}">
        <p14:creationId xmlns:p14="http://schemas.microsoft.com/office/powerpoint/2010/main" val="139976524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14917" y="1761838"/>
            <a:ext cx="5137084" cy="3931261"/>
          </a:xfrm>
        </p:spPr>
        <p:txBody>
          <a:bodyPr/>
          <a:lstStyle/>
          <a:p>
            <a:endParaRPr lang="de-DE" b="1" dirty="0"/>
          </a:p>
          <a:p>
            <a:r>
              <a:rPr lang="de-DE" b="1" dirty="0"/>
              <a:t>D-EITI-</a:t>
            </a:r>
            <a:r>
              <a:rPr lang="de-DE" b="1" dirty="0" err="1"/>
              <a:t>Secretariat</a:t>
            </a:r>
            <a:endParaRPr lang="de-DE" dirty="0"/>
          </a:p>
          <a:p>
            <a:r>
              <a:rPr lang="de-DE" dirty="0" err="1"/>
              <a:t>Reichpietschufer</a:t>
            </a:r>
            <a:r>
              <a:rPr lang="de-DE" dirty="0"/>
              <a:t> 20  </a:t>
            </a:r>
          </a:p>
          <a:p>
            <a:r>
              <a:rPr lang="de-DE" dirty="0"/>
              <a:t>10785 Berlin</a:t>
            </a:r>
          </a:p>
          <a:p>
            <a:endParaRPr lang="de-DE" dirty="0"/>
          </a:p>
          <a:p>
            <a:r>
              <a:rPr lang="de-DE" dirty="0"/>
              <a:t>Tel.: +49 30 – 72 614 – 319</a:t>
            </a:r>
          </a:p>
          <a:p>
            <a:r>
              <a:rPr lang="de-DE" dirty="0"/>
              <a:t>Fax: +49 30 – 72 614 – 22 319</a:t>
            </a:r>
          </a:p>
          <a:p>
            <a:r>
              <a:rPr lang="de-DE" dirty="0"/>
              <a:t>E-Mail: sekretariat [at] D-EITI.de</a:t>
            </a:r>
          </a:p>
          <a:p>
            <a:r>
              <a:rPr lang="de-DE" dirty="0">
                <a:hlinkClick r:id="rId2"/>
              </a:rPr>
              <a:t>www.D-EITI.de</a:t>
            </a:r>
            <a:endParaRPr lang="de-DE" dirty="0"/>
          </a:p>
          <a:p>
            <a:r>
              <a:rPr lang="de-DE" dirty="0">
                <a:hlinkClick r:id="rId3"/>
              </a:rPr>
              <a:t>www.rohstofftransparenz.de</a:t>
            </a:r>
            <a:r>
              <a:rPr lang="de-DE" dirty="0"/>
              <a:t> </a:t>
            </a:r>
          </a:p>
        </p:txBody>
      </p:sp>
      <p:sp>
        <p:nvSpPr>
          <p:cNvPr id="5" name="Titel 4"/>
          <p:cNvSpPr>
            <a:spLocks noGrp="1"/>
          </p:cNvSpPr>
          <p:nvPr>
            <p:ph type="title"/>
          </p:nvPr>
        </p:nvSpPr>
        <p:spPr/>
        <p:txBody>
          <a:bodyPr/>
          <a:lstStyle/>
          <a:p>
            <a:r>
              <a:rPr lang="de-DE" dirty="0" err="1"/>
              <a:t>Contact</a:t>
            </a:r>
            <a:endParaRPr lang="de-DE" dirty="0"/>
          </a:p>
        </p:txBody>
      </p:sp>
    </p:spTree>
    <p:extLst>
      <p:ext uri="{BB962C8B-B14F-4D97-AF65-F5344CB8AC3E}">
        <p14:creationId xmlns:p14="http://schemas.microsoft.com/office/powerpoint/2010/main" val="2848736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latin typeface="Arial" panose="020B0604020202020204" pitchFamily="34" charset="0"/>
                <a:cs typeface="Arial" panose="020B0604020202020204" pitchFamily="34" charset="0"/>
              </a:rPr>
              <a:t>What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EITI?</a:t>
            </a:r>
            <a:endParaRPr lang="de-DE" dirty="0"/>
          </a:p>
        </p:txBody>
      </p:sp>
      <p:sp>
        <p:nvSpPr>
          <p:cNvPr id="2" name="Rechteck 1"/>
          <p:cNvSpPr/>
          <p:nvPr/>
        </p:nvSpPr>
        <p:spPr>
          <a:xfrm>
            <a:off x="2152651" y="2413337"/>
            <a:ext cx="7897813" cy="2554545"/>
          </a:xfrm>
          <a:prstGeom prst="rect">
            <a:avLst/>
          </a:prstGeom>
        </p:spPr>
        <p:txBody>
          <a:bodyPr wrap="square">
            <a:spAutoFit/>
          </a:bodyPr>
          <a:lstStyle/>
          <a:p>
            <a:pPr algn="ctr"/>
            <a:r>
              <a:rPr lang="en-US" sz="2000" b="0" dirty="0">
                <a:solidFill>
                  <a:schemeClr val="tx1"/>
                </a:solidFill>
              </a:rPr>
              <a:t>The Extractive Industries Transparency Initiative (EITI) was founded in 2003. It is an international standard to promote a transparent and accountable management of natural resources in the oil, gas and mining industries.</a:t>
            </a:r>
          </a:p>
          <a:p>
            <a:pPr algn="ctr"/>
            <a:endParaRPr lang="en-US" sz="2000" b="0" dirty="0">
              <a:solidFill>
                <a:schemeClr val="tx1"/>
              </a:solidFill>
            </a:endParaRPr>
          </a:p>
          <a:p>
            <a:pPr algn="ctr"/>
            <a:r>
              <a:rPr lang="en-US" sz="2000" b="0" dirty="0">
                <a:solidFill>
                  <a:schemeClr val="tx1"/>
                </a:solidFill>
              </a:rPr>
              <a:t>Countries that implement EITI commit to publish key information on their national extractive sectors, such as tax payments, licenses, contracts and production data. </a:t>
            </a:r>
            <a:endParaRPr lang="de-DE" sz="2000" b="0" dirty="0">
              <a:solidFill>
                <a:schemeClr val="tx1"/>
              </a:solidFill>
            </a:endParaRPr>
          </a:p>
        </p:txBody>
      </p:sp>
    </p:spTree>
    <p:extLst>
      <p:ext uri="{BB962C8B-B14F-4D97-AF65-F5344CB8AC3E}">
        <p14:creationId xmlns:p14="http://schemas.microsoft.com/office/powerpoint/2010/main" val="28004101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Why is EITI globally important?</a:t>
            </a:r>
            <a:endParaRPr lang="de-DE" dirty="0">
              <a:latin typeface="Arial" panose="020B0604020202020204" pitchFamily="34" charset="0"/>
              <a:cs typeface="Arial" panose="020B0604020202020204" pitchFamily="34" charset="0"/>
            </a:endParaRPr>
          </a:p>
        </p:txBody>
      </p:sp>
      <p:graphicFrame>
        <p:nvGraphicFramePr>
          <p:cNvPr id="7" name="Diagramm 6"/>
          <p:cNvGraphicFramePr/>
          <p:nvPr>
            <p:extLst>
              <p:ext uri="{D42A27DB-BD31-4B8C-83A1-F6EECF244321}">
                <p14:modId xmlns:p14="http://schemas.microsoft.com/office/powerpoint/2010/main" val="832090627"/>
              </p:ext>
            </p:extLst>
          </p:nvPr>
        </p:nvGraphicFramePr>
        <p:xfrm>
          <a:off x="2333625" y="2016126"/>
          <a:ext cx="6667500"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8758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14917" y="1288977"/>
            <a:ext cx="10513483" cy="716093"/>
          </a:xfrm>
        </p:spPr>
        <p:txBody>
          <a:bodyPr/>
          <a:lstStyle/>
          <a:p>
            <a:r>
              <a:rPr lang="en-US" dirty="0"/>
              <a:t>On which topics does the EITI focus?</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632837797"/>
              </p:ext>
            </p:extLst>
          </p:nvPr>
        </p:nvGraphicFramePr>
        <p:xfrm>
          <a:off x="863600" y="2005070"/>
          <a:ext cx="10154170" cy="4149806"/>
        </p:xfrm>
        <a:graphic>
          <a:graphicData uri="http://schemas.openxmlformats.org/drawingml/2006/table">
            <a:tbl>
              <a:tblPr firstRow="1" bandRow="1">
                <a:tableStyleId>{5C22544A-7EE6-4342-B048-85BDC9FD1C3A}</a:tableStyleId>
              </a:tblPr>
              <a:tblGrid>
                <a:gridCol w="3543508">
                  <a:extLst>
                    <a:ext uri="{9D8B030D-6E8A-4147-A177-3AD203B41FA5}">
                      <a16:colId xmlns:a16="http://schemas.microsoft.com/office/drawing/2014/main" val="20000"/>
                    </a:ext>
                  </a:extLst>
                </a:gridCol>
                <a:gridCol w="6610662">
                  <a:extLst>
                    <a:ext uri="{9D8B030D-6E8A-4147-A177-3AD203B41FA5}">
                      <a16:colId xmlns:a16="http://schemas.microsoft.com/office/drawing/2014/main" val="20001"/>
                    </a:ext>
                  </a:extLst>
                </a:gridCol>
              </a:tblGrid>
              <a:tr h="1134613">
                <a:tc>
                  <a:txBody>
                    <a:bodyPr/>
                    <a:lstStyle/>
                    <a:p>
                      <a:pPr marL="628650" indent="0" algn="ctr"/>
                      <a:r>
                        <a:rPr lang="de-DE" sz="1400" b="1" kern="1200" dirty="0">
                          <a:solidFill>
                            <a:schemeClr val="tx1"/>
                          </a:solidFill>
                          <a:effectLst/>
                          <a:latin typeface="Arial" panose="020B0604020202020204" pitchFamily="34" charset="0"/>
                          <a:ea typeface="+mn-ea"/>
                          <a:cs typeface="Arial" panose="020B0604020202020204" pitchFamily="34" charset="0"/>
                        </a:rPr>
                        <a:t>Legal</a:t>
                      </a:r>
                      <a:r>
                        <a:rPr lang="de-DE" sz="1400" b="1" kern="1200" baseline="0" dirty="0">
                          <a:solidFill>
                            <a:schemeClr val="tx1"/>
                          </a:solidFill>
                          <a:effectLst/>
                          <a:latin typeface="Arial" panose="020B0604020202020204" pitchFamily="34" charset="0"/>
                          <a:ea typeface="+mn-ea"/>
                          <a:cs typeface="Arial" panose="020B0604020202020204" pitchFamily="34" charset="0"/>
                        </a:rPr>
                        <a:t> </a:t>
                      </a:r>
                      <a:r>
                        <a:rPr lang="de-DE" sz="1400" b="1" kern="1200" baseline="0" dirty="0" err="1">
                          <a:solidFill>
                            <a:schemeClr val="tx1"/>
                          </a:solidFill>
                          <a:effectLst/>
                          <a:latin typeface="Arial" panose="020B0604020202020204" pitchFamily="34" charset="0"/>
                          <a:ea typeface="+mn-ea"/>
                          <a:cs typeface="Arial" panose="020B0604020202020204" pitchFamily="34" charset="0"/>
                        </a:rPr>
                        <a:t>and</a:t>
                      </a:r>
                      <a:r>
                        <a:rPr lang="de-DE" sz="1400" b="1" kern="1200" baseline="0" dirty="0">
                          <a:solidFill>
                            <a:schemeClr val="tx1"/>
                          </a:solidFill>
                          <a:effectLst/>
                          <a:latin typeface="Arial" panose="020B0604020202020204" pitchFamily="34" charset="0"/>
                          <a:ea typeface="+mn-ea"/>
                          <a:cs typeface="Arial" panose="020B0604020202020204" pitchFamily="34" charset="0"/>
                        </a:rPr>
                        <a:t> </a:t>
                      </a:r>
                      <a:r>
                        <a:rPr lang="de-DE" sz="1400" b="1" kern="1200" baseline="0" dirty="0" err="1">
                          <a:solidFill>
                            <a:schemeClr val="tx1"/>
                          </a:solidFill>
                          <a:effectLst/>
                          <a:latin typeface="Arial" panose="020B0604020202020204" pitchFamily="34" charset="0"/>
                          <a:ea typeface="+mn-ea"/>
                          <a:cs typeface="Arial" panose="020B0604020202020204" pitchFamily="34" charset="0"/>
                        </a:rPr>
                        <a:t>institutional</a:t>
                      </a:r>
                      <a:r>
                        <a:rPr lang="de-DE" sz="1400" b="1" kern="1200" baseline="0" dirty="0">
                          <a:solidFill>
                            <a:schemeClr val="tx1"/>
                          </a:solidFill>
                          <a:effectLst/>
                          <a:latin typeface="Arial" panose="020B0604020202020204" pitchFamily="34" charset="0"/>
                          <a:ea typeface="+mn-ea"/>
                          <a:cs typeface="Arial" panose="020B0604020202020204" pitchFamily="34" charset="0"/>
                        </a:rPr>
                        <a:t> </a:t>
                      </a:r>
                      <a:r>
                        <a:rPr lang="de-DE" sz="1400" b="1" kern="1200" baseline="0" dirty="0" err="1">
                          <a:solidFill>
                            <a:schemeClr val="tx1"/>
                          </a:solidFill>
                          <a:effectLst/>
                          <a:latin typeface="Arial" panose="020B0604020202020204" pitchFamily="34" charset="0"/>
                          <a:ea typeface="+mn-ea"/>
                          <a:cs typeface="Arial" panose="020B0604020202020204" pitchFamily="34" charset="0"/>
                        </a:rPr>
                        <a:t>framework</a:t>
                      </a:r>
                      <a:endParaRPr lang="de-DE" sz="12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How are licenses and contracts awarded and recorded in registers? Who are the beneficial owners of the extractive companies? Which tax and legal agreements exist?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719628">
                <a:tc>
                  <a:txBody>
                    <a:bodyPr/>
                    <a:lstStyle/>
                    <a:p>
                      <a:pPr marL="628650" indent="-628650" algn="ctr">
                        <a:spcBef>
                          <a:spcPts val="1200"/>
                        </a:spcBef>
                      </a:pPr>
                      <a:r>
                        <a:rPr lang="de-DE" sz="1400" b="1" dirty="0" err="1">
                          <a:solidFill>
                            <a:schemeClr val="tx1"/>
                          </a:solidFill>
                          <a:latin typeface="Arial" panose="020B0604020202020204" pitchFamily="34" charset="0"/>
                          <a:cs typeface="Arial" panose="020B0604020202020204" pitchFamily="34" charset="0"/>
                        </a:rPr>
                        <a:t>Production</a:t>
                      </a:r>
                      <a:endParaRPr lang="de-DE" sz="14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Arial" panose="020B0604020202020204" pitchFamily="34" charset="0"/>
                          <a:ea typeface="+mn-ea"/>
                          <a:cs typeface="Arial" panose="020B0604020202020204" pitchFamily="34" charset="0"/>
                        </a:rPr>
                        <a:t>Which raw materials are extracted? How large are the extracted amounts?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37384">
                <a:tc>
                  <a:txBody>
                    <a:bodyPr/>
                    <a:lstStyle/>
                    <a:p>
                      <a:pPr marL="628650" indent="0" algn="ctr"/>
                      <a:r>
                        <a:rPr lang="de-DE" sz="1400" b="1" dirty="0">
                          <a:solidFill>
                            <a:schemeClr val="tx1"/>
                          </a:solidFill>
                          <a:latin typeface="Arial" panose="020B0604020202020204" pitchFamily="34" charset="0"/>
                          <a:cs typeface="Arial" panose="020B0604020202020204" pitchFamily="34" charset="0"/>
                        </a:rPr>
                        <a:t>Generation</a:t>
                      </a:r>
                      <a:r>
                        <a:rPr lang="de-DE" sz="1400" b="1" baseline="0" dirty="0">
                          <a:solidFill>
                            <a:schemeClr val="tx1"/>
                          </a:solidFill>
                          <a:latin typeface="Arial" panose="020B0604020202020204" pitchFamily="34" charset="0"/>
                          <a:cs typeface="Arial" panose="020B0604020202020204" pitchFamily="34" charset="0"/>
                        </a:rPr>
                        <a:t> </a:t>
                      </a:r>
                      <a:r>
                        <a:rPr lang="de-DE" sz="1400" b="1" baseline="0" dirty="0" err="1">
                          <a:solidFill>
                            <a:schemeClr val="tx1"/>
                          </a:solidFill>
                          <a:latin typeface="Arial" panose="020B0604020202020204" pitchFamily="34" charset="0"/>
                          <a:cs typeface="Arial" panose="020B0604020202020204" pitchFamily="34" charset="0"/>
                        </a:rPr>
                        <a:t>of</a:t>
                      </a:r>
                      <a:r>
                        <a:rPr lang="de-DE" sz="1400" b="1" baseline="0" dirty="0">
                          <a:solidFill>
                            <a:schemeClr val="tx1"/>
                          </a:solidFill>
                          <a:latin typeface="Arial" panose="020B0604020202020204" pitchFamily="34" charset="0"/>
                          <a:cs typeface="Arial" panose="020B0604020202020204" pitchFamily="34" charset="0"/>
                        </a:rPr>
                        <a:t> </a:t>
                      </a:r>
                      <a:r>
                        <a:rPr lang="de-DE" sz="1400" b="1" baseline="0" dirty="0" err="1">
                          <a:solidFill>
                            <a:schemeClr val="tx1"/>
                          </a:solidFill>
                          <a:latin typeface="Arial" panose="020B0604020202020204" pitchFamily="34" charset="0"/>
                          <a:cs typeface="Arial" panose="020B0604020202020204" pitchFamily="34" charset="0"/>
                        </a:rPr>
                        <a:t>revenues</a:t>
                      </a:r>
                      <a:endParaRPr lang="de-DE" sz="14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Arial" panose="020B0604020202020204" pitchFamily="34" charset="0"/>
                          <a:ea typeface="+mn-ea"/>
                          <a:cs typeface="Arial" panose="020B0604020202020204" pitchFamily="34" charset="0"/>
                        </a:rPr>
                        <a:t>How much is paid (e.g. taxes, royalties)?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68105">
                <a:tc>
                  <a:txBody>
                    <a:bodyPr/>
                    <a:lstStyle/>
                    <a:p>
                      <a:pPr marL="628650" indent="0" algn="ctr">
                        <a:spcAft>
                          <a:spcPts val="0"/>
                        </a:spcAft>
                      </a:pPr>
                      <a:r>
                        <a:rPr lang="de-DE" sz="1400" b="1" kern="1200" dirty="0">
                          <a:solidFill>
                            <a:schemeClr val="tx1"/>
                          </a:solidFill>
                          <a:latin typeface="Arial" panose="020B0604020202020204" pitchFamily="34" charset="0"/>
                          <a:ea typeface="+mn-ea"/>
                          <a:cs typeface="Arial" panose="020B0604020202020204" pitchFamily="34" charset="0"/>
                        </a:rPr>
                        <a:t>Distribution </a:t>
                      </a:r>
                      <a:r>
                        <a:rPr lang="de-DE" sz="1400" b="1" kern="1200" dirty="0" err="1">
                          <a:solidFill>
                            <a:schemeClr val="tx1"/>
                          </a:solidFill>
                          <a:latin typeface="Arial" panose="020B0604020202020204" pitchFamily="34" charset="0"/>
                          <a:ea typeface="+mn-ea"/>
                          <a:cs typeface="Arial" panose="020B0604020202020204" pitchFamily="34" charset="0"/>
                        </a:rPr>
                        <a:t>of</a:t>
                      </a:r>
                      <a:r>
                        <a:rPr lang="de-DE" sz="1400" b="1" kern="1200" dirty="0">
                          <a:solidFill>
                            <a:schemeClr val="tx1"/>
                          </a:solidFill>
                          <a:latin typeface="Arial" panose="020B0604020202020204" pitchFamily="34" charset="0"/>
                          <a:ea typeface="+mn-ea"/>
                          <a:cs typeface="Arial" panose="020B0604020202020204" pitchFamily="34" charset="0"/>
                        </a:rPr>
                        <a:t> </a:t>
                      </a:r>
                      <a:r>
                        <a:rPr lang="de-DE" sz="1400" b="1" kern="1200" dirty="0" err="1">
                          <a:solidFill>
                            <a:schemeClr val="tx1"/>
                          </a:solidFill>
                          <a:latin typeface="Arial" panose="020B0604020202020204" pitchFamily="34" charset="0"/>
                          <a:ea typeface="+mn-ea"/>
                          <a:cs typeface="Arial" panose="020B0604020202020204" pitchFamily="34" charset="0"/>
                        </a:rPr>
                        <a:t>revenues</a:t>
                      </a:r>
                      <a:endParaRPr lang="de-DE" sz="14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dirty="0">
                          <a:solidFill>
                            <a:schemeClr val="tx1"/>
                          </a:solidFill>
                          <a:latin typeface="Arial" panose="020B0604020202020204" pitchFamily="34" charset="0"/>
                          <a:cs typeface="Arial" panose="020B0604020202020204" pitchFamily="34" charset="0"/>
                        </a:rPr>
                        <a:t>Where do the revenues go?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990076">
                <a:tc>
                  <a:txBody>
                    <a:bodyPr/>
                    <a:lstStyle/>
                    <a:p>
                      <a:pPr marL="628650" indent="0" algn="ctr"/>
                      <a:r>
                        <a:rPr lang="de-DE" sz="1400" b="1" dirty="0" err="1">
                          <a:solidFill>
                            <a:schemeClr val="tx1"/>
                          </a:solidFill>
                          <a:latin typeface="Arial" panose="020B0604020202020204" pitchFamily="34" charset="0"/>
                          <a:cs typeface="Arial" panose="020B0604020202020204" pitchFamily="34" charset="0"/>
                        </a:rPr>
                        <a:t>Social</a:t>
                      </a:r>
                      <a:r>
                        <a:rPr lang="de-DE" sz="1400" b="1" baseline="0" dirty="0">
                          <a:solidFill>
                            <a:schemeClr val="tx1"/>
                          </a:solidFill>
                          <a:latin typeface="Arial" panose="020B0604020202020204" pitchFamily="34" charset="0"/>
                          <a:cs typeface="Arial" panose="020B0604020202020204" pitchFamily="34" charset="0"/>
                        </a:rPr>
                        <a:t> </a:t>
                      </a:r>
                      <a:r>
                        <a:rPr lang="de-DE" sz="1400" b="1" baseline="0" dirty="0" err="1">
                          <a:solidFill>
                            <a:schemeClr val="tx1"/>
                          </a:solidFill>
                          <a:latin typeface="Arial" panose="020B0604020202020204" pitchFamily="34" charset="0"/>
                          <a:cs typeface="Arial" panose="020B0604020202020204" pitchFamily="34" charset="0"/>
                        </a:rPr>
                        <a:t>and</a:t>
                      </a:r>
                      <a:r>
                        <a:rPr lang="de-DE" sz="1400" b="1" baseline="0" dirty="0">
                          <a:solidFill>
                            <a:schemeClr val="tx1"/>
                          </a:solidFill>
                          <a:latin typeface="Arial" panose="020B0604020202020204" pitchFamily="34" charset="0"/>
                          <a:cs typeface="Arial" panose="020B0604020202020204" pitchFamily="34" charset="0"/>
                        </a:rPr>
                        <a:t> </a:t>
                      </a:r>
                      <a:r>
                        <a:rPr lang="de-DE" sz="1400" b="1" baseline="0" dirty="0" err="1">
                          <a:solidFill>
                            <a:schemeClr val="tx1"/>
                          </a:solidFill>
                          <a:latin typeface="Arial" panose="020B0604020202020204" pitchFamily="34" charset="0"/>
                          <a:cs typeface="Arial" panose="020B0604020202020204" pitchFamily="34" charset="0"/>
                        </a:rPr>
                        <a:t>economic</a:t>
                      </a:r>
                      <a:r>
                        <a:rPr lang="de-DE" sz="1400" b="1" baseline="0" dirty="0">
                          <a:solidFill>
                            <a:schemeClr val="tx1"/>
                          </a:solidFill>
                          <a:latin typeface="Arial" panose="020B0604020202020204" pitchFamily="34" charset="0"/>
                          <a:cs typeface="Arial" panose="020B0604020202020204" pitchFamily="34" charset="0"/>
                        </a:rPr>
                        <a:t> </a:t>
                      </a:r>
                      <a:r>
                        <a:rPr lang="de-DE" sz="1400" b="1" baseline="0" dirty="0" err="1">
                          <a:solidFill>
                            <a:schemeClr val="tx1"/>
                          </a:solidFill>
                          <a:latin typeface="Arial" panose="020B0604020202020204" pitchFamily="34" charset="0"/>
                          <a:cs typeface="Arial" panose="020B0604020202020204" pitchFamily="34" charset="0"/>
                        </a:rPr>
                        <a:t>contribution</a:t>
                      </a:r>
                      <a:endParaRPr lang="de-DE" sz="14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dirty="0">
                          <a:solidFill>
                            <a:schemeClr val="tx1"/>
                          </a:solidFill>
                          <a:latin typeface="Arial" panose="020B0604020202020204" pitchFamily="34" charset="0"/>
                          <a:cs typeface="Arial" panose="020B0604020202020204" pitchFamily="34" charset="0"/>
                        </a:rPr>
                        <a:t>What does the extractive industry contribute to the national economy – and especially to employment?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6" name="Rechteck 5"/>
          <p:cNvSpPr/>
          <p:nvPr/>
        </p:nvSpPr>
        <p:spPr>
          <a:xfrm>
            <a:off x="9198027" y="6231600"/>
            <a:ext cx="3243262" cy="215444"/>
          </a:xfrm>
          <a:prstGeom prst="rect">
            <a:avLst/>
          </a:prstGeom>
        </p:spPr>
        <p:txBody>
          <a:bodyPr wrap="square">
            <a:spAutoFit/>
          </a:bodyPr>
          <a:lstStyle/>
          <a:p>
            <a:r>
              <a:rPr lang="en-US" sz="800" dirty="0">
                <a:solidFill>
                  <a:schemeClr val="bg1">
                    <a:lumMod val="50000"/>
                  </a:schemeClr>
                </a:solidFill>
                <a:hlinkClick r:id="rId3"/>
              </a:rPr>
              <a:t>Source: International Secretariat</a:t>
            </a:r>
            <a:endParaRPr lang="de-DE" sz="800" dirty="0">
              <a:solidFill>
                <a:schemeClr val="bg1">
                  <a:lumMod val="50000"/>
                </a:schemeClr>
              </a:solidFill>
            </a:endParaRPr>
          </a:p>
        </p:txBody>
      </p:sp>
      <p:pic>
        <p:nvPicPr>
          <p:cNvPr id="9" name="Grafik 8"/>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42108" y="2216525"/>
            <a:ext cx="581892" cy="628404"/>
          </a:xfrm>
          <a:prstGeom prst="rect">
            <a:avLst/>
          </a:prstGeom>
        </p:spPr>
      </p:pic>
      <p:pic>
        <p:nvPicPr>
          <p:cNvPr id="10" name="Grafik 9"/>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64367" y="3227359"/>
            <a:ext cx="609600" cy="609600"/>
          </a:xfrm>
          <a:prstGeom prst="rect">
            <a:avLst/>
          </a:prstGeom>
        </p:spPr>
      </p:pic>
      <p:pic>
        <p:nvPicPr>
          <p:cNvPr id="11" name="Grafik 10"/>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78221" y="3956918"/>
            <a:ext cx="581892" cy="550441"/>
          </a:xfrm>
          <a:prstGeom prst="rect">
            <a:avLst/>
          </a:prstGeom>
        </p:spPr>
      </p:pic>
      <p:pic>
        <p:nvPicPr>
          <p:cNvPr id="13" name="Grafik 12"/>
          <p:cNvPicPr/>
          <p:nvPr/>
        </p:nvPicPr>
        <p:blipFill>
          <a:blip r:embed="rId7">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14400" y="4553052"/>
            <a:ext cx="609600" cy="609600"/>
          </a:xfrm>
          <a:prstGeom prst="rect">
            <a:avLst/>
          </a:prstGeom>
        </p:spPr>
      </p:pic>
      <p:pic>
        <p:nvPicPr>
          <p:cNvPr id="14" name="Grafik 13"/>
          <p:cNvPicPr/>
          <p:nvPr/>
        </p:nvPicPr>
        <p:blipFill>
          <a:blip r:embed="rId8">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28254" y="5361246"/>
            <a:ext cx="609600" cy="609600"/>
          </a:xfrm>
          <a:prstGeom prst="rect">
            <a:avLst/>
          </a:prstGeom>
        </p:spPr>
      </p:pic>
    </p:spTree>
    <p:extLst>
      <p:ext uri="{BB962C8B-B14F-4D97-AF65-F5344CB8AC3E}">
        <p14:creationId xmlns:p14="http://schemas.microsoft.com/office/powerpoint/2010/main" val="27990736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How does the EITI work?</a:t>
            </a:r>
            <a:endParaRPr lang="de-DE" dirty="0">
              <a:latin typeface="Arial" panose="020B0604020202020204" pitchFamily="34" charset="0"/>
              <a:cs typeface="Arial" panose="020B0604020202020204" pitchFamily="34" charset="0"/>
            </a:endParaRPr>
          </a:p>
        </p:txBody>
      </p:sp>
      <p:grpSp>
        <p:nvGrpSpPr>
          <p:cNvPr id="3" name="Gruppieren 2"/>
          <p:cNvGrpSpPr/>
          <p:nvPr/>
        </p:nvGrpSpPr>
        <p:grpSpPr>
          <a:xfrm>
            <a:off x="1154243" y="2139358"/>
            <a:ext cx="9171043" cy="3429665"/>
            <a:chOff x="628650" y="2139357"/>
            <a:chExt cx="8172636" cy="2813643"/>
          </a:xfrm>
        </p:grpSpPr>
        <p:sp>
          <p:nvSpPr>
            <p:cNvPr id="7" name="Richtungspfeil 6"/>
            <p:cNvSpPr/>
            <p:nvPr/>
          </p:nvSpPr>
          <p:spPr bwMode="auto">
            <a:xfrm>
              <a:off x="628650" y="3273735"/>
              <a:ext cx="2844000" cy="1679265"/>
            </a:xfrm>
            <a:prstGeom prst="homePlate">
              <a:avLst>
                <a:gd name="adj" fmla="val 50035"/>
              </a:avLst>
            </a:prstGeom>
            <a:solidFill>
              <a:schemeClr val="tx2">
                <a:lumMod val="20000"/>
                <a:lumOff val="80000"/>
              </a:schemeClr>
            </a:solidFill>
            <a:ln w="2857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b="0" dirty="0">
                  <a:solidFill>
                    <a:schemeClr val="tx1"/>
                  </a:solidFill>
                </a:rPr>
                <a:t>A national multi-stakeholder group (MSG) (government, private sector, civil society) decides on the shaping of the EITI process</a:t>
              </a:r>
              <a:endParaRPr lang="de-DE" sz="1400" b="0" dirty="0">
                <a:solidFill>
                  <a:schemeClr val="tx1"/>
                </a:solidFill>
              </a:endParaRPr>
            </a:p>
          </p:txBody>
        </p:sp>
        <p:pic>
          <p:nvPicPr>
            <p:cNvPr id="8" name="Picture 2"/>
            <p:cNvPicPr>
              <a:picLocks noChangeAspect="1" noChangeArrowheads="1"/>
            </p:cNvPicPr>
            <p:nvPr/>
          </p:nvPicPr>
          <p:blipFill rotWithShape="1">
            <a:blip r:embed="rId2" cstate="print">
              <a:clrChange>
                <a:clrFrom>
                  <a:srgbClr val="FAF6D4"/>
                </a:clrFrom>
                <a:clrTo>
                  <a:srgbClr val="FAF6D4">
                    <a:alpha val="0"/>
                  </a:srgbClr>
                </a:clrTo>
              </a:clrChange>
              <a:extLst>
                <a:ext uri="{28A0092B-C50C-407E-A947-70E740481C1C}">
                  <a14:useLocalDpi xmlns:a14="http://schemas.microsoft.com/office/drawing/2010/main"/>
                </a:ext>
              </a:extLst>
            </a:blip>
            <a:srcRect/>
            <a:stretch/>
          </p:blipFill>
          <p:spPr bwMode="auto">
            <a:xfrm>
              <a:off x="685799" y="2139357"/>
              <a:ext cx="2000251" cy="102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print">
              <a:clrChange>
                <a:clrFrom>
                  <a:srgbClr val="E2F4FD"/>
                </a:clrFrom>
                <a:clrTo>
                  <a:srgbClr val="E2F4FD">
                    <a:alpha val="0"/>
                  </a:srgbClr>
                </a:clrTo>
              </a:clrChange>
              <a:extLst>
                <a:ext uri="{28A0092B-C50C-407E-A947-70E740481C1C}">
                  <a14:useLocalDpi xmlns:a14="http://schemas.microsoft.com/office/drawing/2010/main"/>
                </a:ext>
              </a:extLst>
            </a:blip>
            <a:srcRect/>
            <a:stretch/>
          </p:blipFill>
          <p:spPr bwMode="auto">
            <a:xfrm>
              <a:off x="3868378" y="2191625"/>
              <a:ext cx="1009650" cy="971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cstate="print">
              <a:clrChange>
                <a:clrFrom>
                  <a:srgbClr val="F3F3F4"/>
                </a:clrFrom>
                <a:clrTo>
                  <a:srgbClr val="F3F3F4">
                    <a:alpha val="0"/>
                  </a:srgbClr>
                </a:clrTo>
              </a:clrChange>
              <a:extLst>
                <a:ext uri="{28A0092B-C50C-407E-A947-70E740481C1C}">
                  <a14:useLocalDpi xmlns:a14="http://schemas.microsoft.com/office/drawing/2010/main"/>
                </a:ext>
              </a:extLst>
            </a:blip>
            <a:srcRect/>
            <a:stretch/>
          </p:blipFill>
          <p:spPr bwMode="auto">
            <a:xfrm>
              <a:off x="6419849" y="2372599"/>
              <a:ext cx="924719"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ingekerbter Richtungspfeil 10"/>
            <p:cNvSpPr/>
            <p:nvPr/>
          </p:nvSpPr>
          <p:spPr bwMode="auto">
            <a:xfrm>
              <a:off x="2734968" y="3273735"/>
              <a:ext cx="3600000" cy="1679265"/>
            </a:xfrm>
            <a:prstGeom prst="chevron">
              <a:avLst/>
            </a:prstGeom>
            <a:solidFill>
              <a:schemeClr val="accent2">
                <a:lumMod val="40000"/>
                <a:lumOff val="60000"/>
              </a:schemeClr>
            </a:solidFill>
            <a:ln w="28575" cap="flat" cmpd="sng" algn="ctr">
              <a:solidFill>
                <a:schemeClr val="accent2">
                  <a:lumMod val="40000"/>
                  <a:lumOff val="6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r>
                <a:rPr lang="en-US" sz="1400" b="0" dirty="0">
                  <a:solidFill>
                    <a:schemeClr val="tx1"/>
                  </a:solidFill>
                </a:rPr>
                <a:t>Key information about the extractive sector is published annually in an EITI report.</a:t>
              </a:r>
            </a:p>
          </p:txBody>
        </p:sp>
        <p:sp>
          <p:nvSpPr>
            <p:cNvPr id="12" name="Eingekerbter Richtungspfeil 11"/>
            <p:cNvSpPr/>
            <p:nvPr/>
          </p:nvSpPr>
          <p:spPr bwMode="auto">
            <a:xfrm>
              <a:off x="5597286" y="3273735"/>
              <a:ext cx="3204000" cy="1679265"/>
            </a:xfrm>
            <a:prstGeom prst="chevron">
              <a:avLst/>
            </a:prstGeom>
            <a:solidFill>
              <a:schemeClr val="accent6">
                <a:lumMod val="20000"/>
                <a:lumOff val="80000"/>
              </a:schemeClr>
            </a:solidFill>
            <a:ln w="28575" cap="flat" cmpd="sng" algn="ctr">
              <a:solidFill>
                <a:schemeClr val="accent6">
                  <a:lumMod val="20000"/>
                  <a:lumOff val="80000"/>
                </a:schemeClr>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r>
                <a:rPr lang="en-US" sz="1400" b="0" dirty="0">
                  <a:solidFill>
                    <a:schemeClr val="tx1"/>
                  </a:solidFill>
                </a:rPr>
                <a:t>This information stimulates a public dialogue about how raw materials can be better managed.</a:t>
              </a:r>
            </a:p>
          </p:txBody>
        </p:sp>
      </p:grpSp>
    </p:spTree>
    <p:extLst>
      <p:ext uri="{BB962C8B-B14F-4D97-AF65-F5344CB8AC3E}">
        <p14:creationId xmlns:p14="http://schemas.microsoft.com/office/powerpoint/2010/main" val="32473861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Facts and figures about the EITI</a:t>
            </a:r>
            <a:endParaRPr lang="de-DE" dirty="0"/>
          </a:p>
        </p:txBody>
      </p:sp>
      <p:sp>
        <p:nvSpPr>
          <p:cNvPr id="14" name="Rechteck 13"/>
          <p:cNvSpPr/>
          <p:nvPr/>
        </p:nvSpPr>
        <p:spPr>
          <a:xfrm>
            <a:off x="8829207" y="5954251"/>
            <a:ext cx="2799239" cy="215444"/>
          </a:xfrm>
          <a:prstGeom prst="rect">
            <a:avLst/>
          </a:prstGeom>
        </p:spPr>
        <p:txBody>
          <a:bodyPr wrap="square">
            <a:spAutoFit/>
          </a:bodyPr>
          <a:lstStyle/>
          <a:p>
            <a:r>
              <a:rPr lang="en-US" sz="800" dirty="0">
                <a:solidFill>
                  <a:schemeClr val="tx1"/>
                </a:solidFill>
                <a:hlinkClick r:id="rId3"/>
              </a:rPr>
              <a:t>Source: International Secretariat</a:t>
            </a:r>
            <a:r>
              <a:rPr lang="en-US" sz="800" dirty="0">
                <a:solidFill>
                  <a:schemeClr val="tx1"/>
                </a:solidFill>
              </a:rPr>
              <a:t> </a:t>
            </a:r>
            <a:r>
              <a:rPr lang="en-US" sz="800" u="sng" dirty="0">
                <a:solidFill>
                  <a:schemeClr val="tx1"/>
                </a:solidFill>
              </a:rPr>
              <a:t>(January 2023)</a:t>
            </a:r>
            <a:endParaRPr lang="de-DE" sz="1100" dirty="0">
              <a:solidFill>
                <a:schemeClr val="tx1"/>
              </a:solidFill>
            </a:endParaRPr>
          </a:p>
        </p:txBody>
      </p:sp>
      <p:graphicFrame>
        <p:nvGraphicFramePr>
          <p:cNvPr id="8" name="Diagramm 7">
            <a:extLst>
              <a:ext uri="{FF2B5EF4-FFF2-40B4-BE49-F238E27FC236}">
                <a16:creationId xmlns:a16="http://schemas.microsoft.com/office/drawing/2014/main" id="{6F3A18D0-014F-478E-B373-8C3ED61B9055}"/>
              </a:ext>
            </a:extLst>
          </p:cNvPr>
          <p:cNvGraphicFramePr/>
          <p:nvPr>
            <p:extLst>
              <p:ext uri="{D42A27DB-BD31-4B8C-83A1-F6EECF244321}">
                <p14:modId xmlns:p14="http://schemas.microsoft.com/office/powerpoint/2010/main" val="3148891687"/>
              </p:ext>
            </p:extLst>
          </p:nvPr>
        </p:nvGraphicFramePr>
        <p:xfrm>
          <a:off x="1768840" y="2093041"/>
          <a:ext cx="9140078" cy="35581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402667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9qvRt0acEOn0d5ThdmtI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1NS3KrsXCUS5qaRXI3Hb7Q"/>
</p:tagLst>
</file>

<file path=ppt/theme/theme1.xml><?xml version="1.0" encoding="utf-8"?>
<a:theme xmlns:a="http://schemas.openxmlformats.org/drawingml/2006/main" name="Titelfoli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haltsfolie ohne Webadresse">
  <a:themeElements>
    <a:clrScheme name="Neue EITI Farbpalette">
      <a:dk1>
        <a:sysClr val="windowText" lastClr="000000"/>
      </a:dk1>
      <a:lt1>
        <a:sysClr val="window" lastClr="FFFFFF"/>
      </a:lt1>
      <a:dk2>
        <a:srgbClr val="132856"/>
      </a:dk2>
      <a:lt2>
        <a:srgbClr val="D8D8D8"/>
      </a:lt2>
      <a:accent1>
        <a:srgbClr val="132856"/>
      </a:accent1>
      <a:accent2>
        <a:srgbClr val="165B89"/>
      </a:accent2>
      <a:accent3>
        <a:srgbClr val="1BC2EE"/>
      </a:accent3>
      <a:accent4>
        <a:srgbClr val="89AA2E"/>
      </a:accent4>
      <a:accent5>
        <a:srgbClr val="2B8636"/>
      </a:accent5>
      <a:accent6>
        <a:srgbClr val="F6A70A"/>
      </a:accent6>
      <a:hlink>
        <a:srgbClr val="3768D3"/>
      </a:hlink>
      <a:folHlink>
        <a:srgbClr val="7030A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giz-powerpoint-leerfolie-de</Template>
  <TotalTime>0</TotalTime>
  <Words>2061</Words>
  <Application>Microsoft Office PowerPoint</Application>
  <PresentationFormat>Breitbild</PresentationFormat>
  <Paragraphs>299</Paragraphs>
  <Slides>40</Slides>
  <Notes>12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40</vt:i4>
      </vt:variant>
    </vt:vector>
  </HeadingPairs>
  <TitlesOfParts>
    <vt:vector size="47" baseType="lpstr">
      <vt:lpstr>Arial</vt:lpstr>
      <vt:lpstr>Arial Narrow</vt:lpstr>
      <vt:lpstr>Calibri</vt:lpstr>
      <vt:lpstr>Century Gothic</vt:lpstr>
      <vt:lpstr>Wingdings</vt:lpstr>
      <vt:lpstr>Titelfolie</vt:lpstr>
      <vt:lpstr>1_Inhaltsfolie ohne Webadresse</vt:lpstr>
      <vt:lpstr>PowerPoint-Präsentation</vt:lpstr>
      <vt:lpstr>D-EITI-Presentation</vt:lpstr>
      <vt:lpstr>Contents</vt:lpstr>
      <vt:lpstr>1. What is the EITI?</vt:lpstr>
      <vt:lpstr>What is the EITI?</vt:lpstr>
      <vt:lpstr>Why is EITI globally important?</vt:lpstr>
      <vt:lpstr>On which topics does the EITI focus?</vt:lpstr>
      <vt:lpstr>How does the EITI work?</vt:lpstr>
      <vt:lpstr>Facts and figures about the EITI</vt:lpstr>
      <vt:lpstr>EITI-countries</vt:lpstr>
      <vt:lpstr>2. Why the EITI in Germany?</vt:lpstr>
      <vt:lpstr>Why is Germany implementing the EITI?</vt:lpstr>
      <vt:lpstr>3. EITI in Germany</vt:lpstr>
      <vt:lpstr>Who is implementing the EITI in Germany?</vt:lpstr>
      <vt:lpstr>The MSG of the German EITI</vt:lpstr>
      <vt:lpstr>Implementation of the EITI in a federal state</vt:lpstr>
      <vt:lpstr>PowerPoint-Präsentation</vt:lpstr>
      <vt:lpstr>The MSG has set seven objectives with respect to D-EITI (1/2)</vt:lpstr>
      <vt:lpstr>The MSG has set seven objectives with respect to D-EITI (2/2)</vt:lpstr>
      <vt:lpstr>The seven D-EITI objectives can be grouped into three topics</vt:lpstr>
      <vt:lpstr>To become an EITI-compliant country, Germany must go through several steps</vt:lpstr>
      <vt:lpstr>From preparatory group to EITI-compliant country – what has the D-EITI already achieved? </vt:lpstr>
      <vt:lpstr>From candidacy to EITI-compliant country – continuous implementation by the D-EITI  </vt:lpstr>
      <vt:lpstr>4. Current EITI implementation status in Germany</vt:lpstr>
      <vt:lpstr>Fourth D-EITI report published</vt:lpstr>
      <vt:lpstr>Topics of the D-EITI report</vt:lpstr>
      <vt:lpstr>D-EITI report: Highlights</vt:lpstr>
      <vt:lpstr>Payments 2020 – Fifth D-EITI Report</vt:lpstr>
      <vt:lpstr>5. D-EITI and EU Accounting Directive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More information about D-EITI </vt:lpstr>
      <vt:lpstr>Contact</vt:lpstr>
    </vt:vector>
  </TitlesOfParts>
  <Company>GIZ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Lena Link</dc:creator>
  <cp:keywords>GIZ-Leerfolie</cp:keywords>
  <cp:lastModifiedBy>Bartscht, Torge GIZ</cp:lastModifiedBy>
  <cp:revision>492</cp:revision>
  <cp:lastPrinted>2015-03-25T17:46:54Z</cp:lastPrinted>
  <dcterms:created xsi:type="dcterms:W3CDTF">2015-03-18T12:45:04Z</dcterms:created>
  <dcterms:modified xsi:type="dcterms:W3CDTF">2023-01-13T16:04:35Z</dcterms:modified>
</cp:coreProperties>
</file>